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66" r:id="rId5"/>
    <p:sldId id="289" r:id="rId6"/>
    <p:sldId id="287" r:id="rId7"/>
    <p:sldId id="307" r:id="rId8"/>
    <p:sldId id="306" r:id="rId9"/>
    <p:sldId id="295" r:id="rId10"/>
    <p:sldId id="308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7" name="Romane Ruffenach (FleishmanHillard)" initials="RR(" lastIdx="3" clrIdx="6">
    <p:extLst>
      <p:ext uri="{19B8F6BF-5375-455C-9EA6-DF929625EA0E}">
        <p15:presenceInfo xmlns:p15="http://schemas.microsoft.com/office/powerpoint/2012/main" userId="S::romane.ruffenach@fleishmaneurope.com::73521bf3-364c-4dc1-9452-770d54c84f48" providerId="AD"/>
      </p:ext>
    </p:extLst>
  </p:cmAuthor>
  <p:cmAuthor id="1" name="Emma Cracknell (FleishmanHillard)" initials="EC(" lastIdx="9" clrIdx="0">
    <p:extLst>
      <p:ext uri="{19B8F6BF-5375-455C-9EA6-DF929625EA0E}">
        <p15:presenceInfo xmlns:p15="http://schemas.microsoft.com/office/powerpoint/2012/main" userId="S::emma.cracknell@fleishmaneurope.com::f7a83db6-c0e2-4ba0-aefe-c6d92d8b0496" providerId="AD"/>
      </p:ext>
    </p:extLst>
  </p:cmAuthor>
  <p:cmAuthor id="2" name="Fabianne Bamberger (FleishmanHillard)" initials="F(" lastIdx="1" clrIdx="1">
    <p:extLst>
      <p:ext uri="{19B8F6BF-5375-455C-9EA6-DF929625EA0E}">
        <p15:presenceInfo xmlns:p15="http://schemas.microsoft.com/office/powerpoint/2012/main" userId="S::fabianne.bamberger@fleishmaneurope.com::72cf1f8a-4e6c-4539-b3f9-4eca176041af" providerId="AD"/>
      </p:ext>
    </p:extLst>
  </p:cmAuthor>
  <p:cmAuthor id="3" name="Haven Hightower (FleishmanHillard)" initials="H(" lastIdx="2" clrIdx="2">
    <p:extLst>
      <p:ext uri="{19B8F6BF-5375-455C-9EA6-DF929625EA0E}">
        <p15:presenceInfo xmlns:p15="http://schemas.microsoft.com/office/powerpoint/2012/main" userId="S::haven.hightower@fleishmaneurope.com::9fcd6a7e-f0e9-4295-aeee-f3e782bbdaed" providerId="AD"/>
      </p:ext>
    </p:extLst>
  </p:cmAuthor>
  <p:cmAuthor id="4" name="Anais" initials="A" lastIdx="3" clrIdx="3">
    <p:extLst>
      <p:ext uri="{19B8F6BF-5375-455C-9EA6-DF929625EA0E}">
        <p15:presenceInfo xmlns:p15="http://schemas.microsoft.com/office/powerpoint/2012/main" userId="S::anais.ronchin@fleishmaneurope.com::5b111ee2-e857-481b-8047-70ba2d9cbb5c" providerId="AD"/>
      </p:ext>
    </p:extLst>
  </p:cmAuthor>
  <p:cmAuthor id="5" name="Mira Hartmann (FleishmanHillard)" initials="M(" lastIdx="8" clrIdx="4">
    <p:extLst>
      <p:ext uri="{19B8F6BF-5375-455C-9EA6-DF929625EA0E}">
        <p15:presenceInfo xmlns:p15="http://schemas.microsoft.com/office/powerpoint/2012/main" userId="S::mira.hartmann@fleishmaneurope.com::763cffd7-83d9-4c30-acbd-f86b493cf68e" providerId="AD"/>
      </p:ext>
    </p:extLst>
  </p:cmAuthor>
  <p:cmAuthor id="6" name="Mateusz Sparty (FleishmanHillard)" initials="MS(" lastIdx="5" clrIdx="5">
    <p:extLst>
      <p:ext uri="{19B8F6BF-5375-455C-9EA6-DF929625EA0E}">
        <p15:presenceInfo xmlns:p15="http://schemas.microsoft.com/office/powerpoint/2012/main" userId="S::mateusz.sparty@fleishmaneurope.com::ce8408b5-0e1a-4591-9894-98744f6a01dc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C00000"/>
    <a:srgbClr val="666666"/>
    <a:srgbClr val="D52A1E"/>
    <a:srgbClr val="DB001B"/>
    <a:srgbClr val="7F7F7F"/>
    <a:srgbClr val="FF9999"/>
    <a:srgbClr val="0194D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0B22DAA-D906-4488-A02B-54DBD30E0E78}" v="823" dt="2022-04-29T09:22:10.664"/>
    <p1510:client id="{8BF39A2F-130C-7E34-8508-404433E50E41}" v="7" dt="2022-04-28T16:02:53.709"/>
    <p1510:client id="{F4C67EA4-424D-458B-B967-C8D851E9BF6A}" v="253" dt="2022-04-28T11:36:20.88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>
        <p:scale>
          <a:sx n="1" d="2"/>
          <a:sy n="1" d="2"/>
        </p:scale>
        <p:origin x="0" y="0"/>
      </p:cViewPr>
      <p:guideLst>
        <p:guide orient="horz" pos="2160"/>
        <p:guide pos="3840"/>
      </p:guideLst>
    </p:cSldViewPr>
  </p:slide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ais Ronchin (FleishmanHillard)" userId="S::anais.ronchin@fleishmaneurope.com::5b111ee2-e857-481b-8047-70ba2d9cbb5c" providerId="AD" clId="Web-{9C6A00C6-0504-CC39-6BC3-2E640AE68DAA}"/>
    <pc:docChg chg="modSld">
      <pc:chgData name="Anais Ronchin (FleishmanHillard)" userId="S::anais.ronchin@fleishmaneurope.com::5b111ee2-e857-481b-8047-70ba2d9cbb5c" providerId="AD" clId="Web-{9C6A00C6-0504-CC39-6BC3-2E640AE68DAA}" dt="2022-04-27T14:38:16.772" v="0" actId="1076"/>
      <pc:docMkLst>
        <pc:docMk/>
      </pc:docMkLst>
      <pc:sldChg chg="modSp">
        <pc:chgData name="Anais Ronchin (FleishmanHillard)" userId="S::anais.ronchin@fleishmaneurope.com::5b111ee2-e857-481b-8047-70ba2d9cbb5c" providerId="AD" clId="Web-{9C6A00C6-0504-CC39-6BC3-2E640AE68DAA}" dt="2022-04-27T14:38:16.772" v="0" actId="1076"/>
        <pc:sldMkLst>
          <pc:docMk/>
          <pc:sldMk cId="2613680237" sldId="287"/>
        </pc:sldMkLst>
        <pc:spChg chg="mod">
          <ac:chgData name="Anais Ronchin (FleishmanHillard)" userId="S::anais.ronchin@fleishmaneurope.com::5b111ee2-e857-481b-8047-70ba2d9cbb5c" providerId="AD" clId="Web-{9C6A00C6-0504-CC39-6BC3-2E640AE68DAA}" dt="2022-04-27T14:38:16.772" v="0" actId="1076"/>
          <ac:spMkLst>
            <pc:docMk/>
            <pc:sldMk cId="2613680237" sldId="287"/>
            <ac:spMk id="5" creationId="{630D5EEB-4B7D-4B53-99D2-358E63DD6C82}"/>
          </ac:spMkLst>
        </pc:spChg>
      </pc:sldChg>
    </pc:docChg>
  </pc:docChgLst>
  <pc:docChgLst>
    <pc:chgData name="Anais Ronchin (FleishmanHillard)" userId="5b111ee2-e857-481b-8047-70ba2d9cbb5c" providerId="ADAL" clId="{20B22DAA-D906-4488-A02B-54DBD30E0E78}"/>
    <pc:docChg chg="undo redo custSel addSld delSld modSld">
      <pc:chgData name="Anais Ronchin (FleishmanHillard)" userId="5b111ee2-e857-481b-8047-70ba2d9cbb5c" providerId="ADAL" clId="{20B22DAA-D906-4488-A02B-54DBD30E0E78}" dt="2022-04-29T09:22:10.664" v="4982" actId="20577"/>
      <pc:docMkLst>
        <pc:docMk/>
      </pc:docMkLst>
      <pc:sldChg chg="addSp delSp modSp mod">
        <pc:chgData name="Anais Ronchin (FleishmanHillard)" userId="5b111ee2-e857-481b-8047-70ba2d9cbb5c" providerId="ADAL" clId="{20B22DAA-D906-4488-A02B-54DBD30E0E78}" dt="2022-04-27T15:14:31.004" v="333" actId="1076"/>
        <pc:sldMkLst>
          <pc:docMk/>
          <pc:sldMk cId="2613680237" sldId="287"/>
        </pc:sldMkLst>
        <pc:spChg chg="mod">
          <ac:chgData name="Anais Ronchin (FleishmanHillard)" userId="5b111ee2-e857-481b-8047-70ba2d9cbb5c" providerId="ADAL" clId="{20B22DAA-D906-4488-A02B-54DBD30E0E78}" dt="2022-04-27T15:14:31.004" v="333" actId="1076"/>
          <ac:spMkLst>
            <pc:docMk/>
            <pc:sldMk cId="2613680237" sldId="287"/>
            <ac:spMk id="2" creationId="{1759FEBD-FF13-4383-8373-EBCB71C3F871}"/>
          </ac:spMkLst>
        </pc:spChg>
        <pc:spChg chg="mod">
          <ac:chgData name="Anais Ronchin (FleishmanHillard)" userId="5b111ee2-e857-481b-8047-70ba2d9cbb5c" providerId="ADAL" clId="{20B22DAA-D906-4488-A02B-54DBD30E0E78}" dt="2022-04-27T15:14:28.083" v="332" actId="1076"/>
          <ac:spMkLst>
            <pc:docMk/>
            <pc:sldMk cId="2613680237" sldId="287"/>
            <ac:spMk id="5" creationId="{630D5EEB-4B7D-4B53-99D2-358E63DD6C82}"/>
          </ac:spMkLst>
        </pc:spChg>
        <pc:spChg chg="mod">
          <ac:chgData name="Anais Ronchin (FleishmanHillard)" userId="5b111ee2-e857-481b-8047-70ba2d9cbb5c" providerId="ADAL" clId="{20B22DAA-D906-4488-A02B-54DBD30E0E78}" dt="2022-04-27T15:11:29.779" v="287" actId="1076"/>
          <ac:spMkLst>
            <pc:docMk/>
            <pc:sldMk cId="2613680237" sldId="287"/>
            <ac:spMk id="6" creationId="{C58B3E6C-3830-47EB-AD39-3831DA610052}"/>
          </ac:spMkLst>
        </pc:spChg>
        <pc:spChg chg="del mod">
          <ac:chgData name="Anais Ronchin (FleishmanHillard)" userId="5b111ee2-e857-481b-8047-70ba2d9cbb5c" providerId="ADAL" clId="{20B22DAA-D906-4488-A02B-54DBD30E0E78}" dt="2022-04-27T14:55:30.477" v="253" actId="478"/>
          <ac:spMkLst>
            <pc:docMk/>
            <pc:sldMk cId="2613680237" sldId="287"/>
            <ac:spMk id="7" creationId="{D73E106C-EB97-42A2-AC73-E354C06310E8}"/>
          </ac:spMkLst>
        </pc:spChg>
        <pc:spChg chg="del mod">
          <ac:chgData name="Anais Ronchin (FleishmanHillard)" userId="5b111ee2-e857-481b-8047-70ba2d9cbb5c" providerId="ADAL" clId="{20B22DAA-D906-4488-A02B-54DBD30E0E78}" dt="2022-04-27T15:11:24.139" v="283" actId="478"/>
          <ac:spMkLst>
            <pc:docMk/>
            <pc:sldMk cId="2613680237" sldId="287"/>
            <ac:spMk id="8" creationId="{2E479C33-366C-4CA5-8DFB-DD7838CF0379}"/>
          </ac:spMkLst>
        </pc:spChg>
        <pc:spChg chg="del">
          <ac:chgData name="Anais Ronchin (FleishmanHillard)" userId="5b111ee2-e857-481b-8047-70ba2d9cbb5c" providerId="ADAL" clId="{20B22DAA-D906-4488-A02B-54DBD30E0E78}" dt="2022-04-27T15:11:52.201" v="295" actId="478"/>
          <ac:spMkLst>
            <pc:docMk/>
            <pc:sldMk cId="2613680237" sldId="287"/>
            <ac:spMk id="9" creationId="{2271FB83-FB91-4E51-8CF5-A9C9918AC395}"/>
          </ac:spMkLst>
        </pc:spChg>
        <pc:spChg chg="mod">
          <ac:chgData name="Anais Ronchin (FleishmanHillard)" userId="5b111ee2-e857-481b-8047-70ba2d9cbb5c" providerId="ADAL" clId="{20B22DAA-D906-4488-A02B-54DBD30E0E78}" dt="2022-04-27T15:12:00.947" v="299" actId="1076"/>
          <ac:spMkLst>
            <pc:docMk/>
            <pc:sldMk cId="2613680237" sldId="287"/>
            <ac:spMk id="10" creationId="{670850CE-A7ED-44AF-A2F6-10C41AEB55A0}"/>
          </ac:spMkLst>
        </pc:spChg>
        <pc:spChg chg="mod">
          <ac:chgData name="Anais Ronchin (FleishmanHillard)" userId="5b111ee2-e857-481b-8047-70ba2d9cbb5c" providerId="ADAL" clId="{20B22DAA-D906-4488-A02B-54DBD30E0E78}" dt="2022-04-27T15:12:35.467" v="314" actId="1076"/>
          <ac:spMkLst>
            <pc:docMk/>
            <pc:sldMk cId="2613680237" sldId="287"/>
            <ac:spMk id="12" creationId="{C4AD1DC4-07B6-41F2-B88A-E25C34B8D254}"/>
          </ac:spMkLst>
        </pc:spChg>
        <pc:spChg chg="mod">
          <ac:chgData name="Anais Ronchin (FleishmanHillard)" userId="5b111ee2-e857-481b-8047-70ba2d9cbb5c" providerId="ADAL" clId="{20B22DAA-D906-4488-A02B-54DBD30E0E78}" dt="2022-04-27T15:13:34.531" v="330" actId="1076"/>
          <ac:spMkLst>
            <pc:docMk/>
            <pc:sldMk cId="2613680237" sldId="287"/>
            <ac:spMk id="13" creationId="{2EB762A6-0657-45A3-802F-69D0F8E0D103}"/>
          </ac:spMkLst>
        </pc:spChg>
        <pc:spChg chg="mod">
          <ac:chgData name="Anais Ronchin (FleishmanHillard)" userId="5b111ee2-e857-481b-8047-70ba2d9cbb5c" providerId="ADAL" clId="{20B22DAA-D906-4488-A02B-54DBD30E0E78}" dt="2022-04-27T15:11:32.756" v="289" actId="1076"/>
          <ac:spMkLst>
            <pc:docMk/>
            <pc:sldMk cId="2613680237" sldId="287"/>
            <ac:spMk id="14" creationId="{92652836-0FEF-45B4-AF40-6C549B738DA8}"/>
          </ac:spMkLst>
        </pc:spChg>
        <pc:spChg chg="add mod ord">
          <ac:chgData name="Anais Ronchin (FleishmanHillard)" userId="5b111ee2-e857-481b-8047-70ba2d9cbb5c" providerId="ADAL" clId="{20B22DAA-D906-4488-A02B-54DBD30E0E78}" dt="2022-04-27T15:11:56.411" v="297" actId="1076"/>
          <ac:spMkLst>
            <pc:docMk/>
            <pc:sldMk cId="2613680237" sldId="287"/>
            <ac:spMk id="15" creationId="{7421BDB6-84B7-4DA0-8B34-E0213B26D162}"/>
          </ac:spMkLst>
        </pc:spChg>
        <pc:spChg chg="add mod ord">
          <ac:chgData name="Anais Ronchin (FleishmanHillard)" userId="5b111ee2-e857-481b-8047-70ba2d9cbb5c" providerId="ADAL" clId="{20B22DAA-D906-4488-A02B-54DBD30E0E78}" dt="2022-04-27T15:12:30.054" v="312" actId="1076"/>
          <ac:spMkLst>
            <pc:docMk/>
            <pc:sldMk cId="2613680237" sldId="287"/>
            <ac:spMk id="16" creationId="{6A802BE9-2901-40F0-8D43-264D60B929DA}"/>
          </ac:spMkLst>
        </pc:spChg>
        <pc:spChg chg="add mod ord">
          <ac:chgData name="Anais Ronchin (FleishmanHillard)" userId="5b111ee2-e857-481b-8047-70ba2d9cbb5c" providerId="ADAL" clId="{20B22DAA-D906-4488-A02B-54DBD30E0E78}" dt="2022-04-27T15:13:18.713" v="327" actId="1076"/>
          <ac:spMkLst>
            <pc:docMk/>
            <pc:sldMk cId="2613680237" sldId="287"/>
            <ac:spMk id="17" creationId="{56617154-3BC3-4532-B0E7-55A4F0C8FE4E}"/>
          </ac:spMkLst>
        </pc:spChg>
        <pc:picChg chg="mod">
          <ac:chgData name="Anais Ronchin (FleishmanHillard)" userId="5b111ee2-e857-481b-8047-70ba2d9cbb5c" providerId="ADAL" clId="{20B22DAA-D906-4488-A02B-54DBD30E0E78}" dt="2022-04-27T14:55:02.740" v="239" actId="14100"/>
          <ac:picMkLst>
            <pc:docMk/>
            <pc:sldMk cId="2613680237" sldId="287"/>
            <ac:picMk id="11" creationId="{664317EB-5D1D-4A78-B6D8-97B8F688232F}"/>
          </ac:picMkLst>
        </pc:picChg>
      </pc:sldChg>
      <pc:sldChg chg="modSp add del mod">
        <pc:chgData name="Anais Ronchin (FleishmanHillard)" userId="5b111ee2-e857-481b-8047-70ba2d9cbb5c" providerId="ADAL" clId="{20B22DAA-D906-4488-A02B-54DBD30E0E78}" dt="2022-04-27T14:49:09.346" v="191" actId="2696"/>
        <pc:sldMkLst>
          <pc:docMk/>
          <pc:sldMk cId="2733614906" sldId="289"/>
        </pc:sldMkLst>
        <pc:spChg chg="mod">
          <ac:chgData name="Anais Ronchin (FleishmanHillard)" userId="5b111ee2-e857-481b-8047-70ba2d9cbb5c" providerId="ADAL" clId="{20B22DAA-D906-4488-A02B-54DBD30E0E78}" dt="2022-04-27T14:43:23.521" v="67" actId="20577"/>
          <ac:spMkLst>
            <pc:docMk/>
            <pc:sldMk cId="2733614906" sldId="289"/>
            <ac:spMk id="2" creationId="{D7BA87BC-4AF5-40D2-B727-0D22D16B77F2}"/>
          </ac:spMkLst>
        </pc:spChg>
      </pc:sldChg>
      <pc:sldChg chg="modSp mod delCm">
        <pc:chgData name="Anais Ronchin (FleishmanHillard)" userId="5b111ee2-e857-481b-8047-70ba2d9cbb5c" providerId="ADAL" clId="{20B22DAA-D906-4488-A02B-54DBD30E0E78}" dt="2022-04-28T16:07:53.310" v="4438" actId="1592"/>
        <pc:sldMkLst>
          <pc:docMk/>
          <pc:sldMk cId="1799907887" sldId="295"/>
        </pc:sldMkLst>
        <pc:spChg chg="mod">
          <ac:chgData name="Anais Ronchin (FleishmanHillard)" userId="5b111ee2-e857-481b-8047-70ba2d9cbb5c" providerId="ADAL" clId="{20B22DAA-D906-4488-A02B-54DBD30E0E78}" dt="2022-04-27T14:46:23.789" v="120" actId="207"/>
          <ac:spMkLst>
            <pc:docMk/>
            <pc:sldMk cId="1799907887" sldId="295"/>
            <ac:spMk id="3" creationId="{56D69674-0A36-4DE7-80D9-4C630564AD38}"/>
          </ac:spMkLst>
        </pc:spChg>
        <pc:spChg chg="mod">
          <ac:chgData name="Anais Ronchin (FleishmanHillard)" userId="5b111ee2-e857-481b-8047-70ba2d9cbb5c" providerId="ADAL" clId="{20B22DAA-D906-4488-A02B-54DBD30E0E78}" dt="2022-04-27T14:47:02.514" v="137" actId="14100"/>
          <ac:spMkLst>
            <pc:docMk/>
            <pc:sldMk cId="1799907887" sldId="295"/>
            <ac:spMk id="14" creationId="{1374BF14-AB22-4BB2-807B-874F119CD471}"/>
          </ac:spMkLst>
        </pc:spChg>
        <pc:spChg chg="mod">
          <ac:chgData name="Anais Ronchin (FleishmanHillard)" userId="5b111ee2-e857-481b-8047-70ba2d9cbb5c" providerId="ADAL" clId="{20B22DAA-D906-4488-A02B-54DBD30E0E78}" dt="2022-04-27T14:46:58.844" v="136" actId="1076"/>
          <ac:spMkLst>
            <pc:docMk/>
            <pc:sldMk cId="1799907887" sldId="295"/>
            <ac:spMk id="15" creationId="{241D6247-F135-4885-B664-4551DD04FABB}"/>
          </ac:spMkLst>
        </pc:spChg>
        <pc:spChg chg="mod">
          <ac:chgData name="Anais Ronchin (FleishmanHillard)" userId="5b111ee2-e857-481b-8047-70ba2d9cbb5c" providerId="ADAL" clId="{20B22DAA-D906-4488-A02B-54DBD30E0E78}" dt="2022-04-27T14:46:51.738" v="133" actId="14100"/>
          <ac:spMkLst>
            <pc:docMk/>
            <pc:sldMk cId="1799907887" sldId="295"/>
            <ac:spMk id="16" creationId="{60695BBF-D221-4553-B988-42DF5A0305D1}"/>
          </ac:spMkLst>
        </pc:spChg>
        <pc:spChg chg="mod">
          <ac:chgData name="Anais Ronchin (FleishmanHillard)" userId="5b111ee2-e857-481b-8047-70ba2d9cbb5c" providerId="ADAL" clId="{20B22DAA-D906-4488-A02B-54DBD30E0E78}" dt="2022-04-27T14:46:41.724" v="127" actId="14100"/>
          <ac:spMkLst>
            <pc:docMk/>
            <pc:sldMk cId="1799907887" sldId="295"/>
            <ac:spMk id="30" creationId="{FC15CBA2-CC8C-4B43-A03D-5582366BC963}"/>
          </ac:spMkLst>
        </pc:spChg>
        <pc:spChg chg="mod">
          <ac:chgData name="Anais Ronchin (FleishmanHillard)" userId="5b111ee2-e857-481b-8047-70ba2d9cbb5c" providerId="ADAL" clId="{20B22DAA-D906-4488-A02B-54DBD30E0E78}" dt="2022-04-27T14:47:24.131" v="138" actId="1076"/>
          <ac:spMkLst>
            <pc:docMk/>
            <pc:sldMk cId="1799907887" sldId="295"/>
            <ac:spMk id="37" creationId="{9E8805DB-404C-44E5-AD6B-8EA0D4119851}"/>
          </ac:spMkLst>
        </pc:spChg>
        <pc:spChg chg="mod">
          <ac:chgData name="Anais Ronchin (FleishmanHillard)" userId="5b111ee2-e857-481b-8047-70ba2d9cbb5c" providerId="ADAL" clId="{20B22DAA-D906-4488-A02B-54DBD30E0E78}" dt="2022-04-27T14:46:07.610" v="117" actId="1076"/>
          <ac:spMkLst>
            <pc:docMk/>
            <pc:sldMk cId="1799907887" sldId="295"/>
            <ac:spMk id="40" creationId="{2F20951E-CA74-46C1-8FDD-375B6E1CCE31}"/>
          </ac:spMkLst>
        </pc:spChg>
        <pc:picChg chg="mod">
          <ac:chgData name="Anais Ronchin (FleishmanHillard)" userId="5b111ee2-e857-481b-8047-70ba2d9cbb5c" providerId="ADAL" clId="{20B22DAA-D906-4488-A02B-54DBD30E0E78}" dt="2022-04-27T14:45:42.131" v="113" actId="1076"/>
          <ac:picMkLst>
            <pc:docMk/>
            <pc:sldMk cId="1799907887" sldId="295"/>
            <ac:picMk id="6" creationId="{CA4057CA-F222-4EAF-952C-F6A98695FA3A}"/>
          </ac:picMkLst>
        </pc:picChg>
        <pc:picChg chg="mod">
          <ac:chgData name="Anais Ronchin (FleishmanHillard)" userId="5b111ee2-e857-481b-8047-70ba2d9cbb5c" providerId="ADAL" clId="{20B22DAA-D906-4488-A02B-54DBD30E0E78}" dt="2022-04-27T14:48:43.804" v="177" actId="1076"/>
          <ac:picMkLst>
            <pc:docMk/>
            <pc:sldMk cId="1799907887" sldId="295"/>
            <ac:picMk id="19" creationId="{85CCC7EA-0E85-47A9-A6D7-F94CC39B3E47}"/>
          </ac:picMkLst>
        </pc:picChg>
        <pc:picChg chg="mod">
          <ac:chgData name="Anais Ronchin (FleishmanHillard)" userId="5b111ee2-e857-481b-8047-70ba2d9cbb5c" providerId="ADAL" clId="{20B22DAA-D906-4488-A02B-54DBD30E0E78}" dt="2022-04-27T14:48:57.610" v="188" actId="1076"/>
          <ac:picMkLst>
            <pc:docMk/>
            <pc:sldMk cId="1799907887" sldId="295"/>
            <ac:picMk id="21" creationId="{43650196-EEE6-4952-A0BF-D47FBD879C25}"/>
          </ac:picMkLst>
        </pc:picChg>
        <pc:picChg chg="mod">
          <ac:chgData name="Anais Ronchin (FleishmanHillard)" userId="5b111ee2-e857-481b-8047-70ba2d9cbb5c" providerId="ADAL" clId="{20B22DAA-D906-4488-A02B-54DBD30E0E78}" dt="2022-04-27T14:49:00.243" v="189" actId="14100"/>
          <ac:picMkLst>
            <pc:docMk/>
            <pc:sldMk cId="1799907887" sldId="295"/>
            <ac:picMk id="23" creationId="{7CE324B5-C3BB-41A4-942D-F5895D54C516}"/>
          </ac:picMkLst>
        </pc:picChg>
        <pc:picChg chg="mod">
          <ac:chgData name="Anais Ronchin (FleishmanHillard)" userId="5b111ee2-e857-481b-8047-70ba2d9cbb5c" providerId="ADAL" clId="{20B22DAA-D906-4488-A02B-54DBD30E0E78}" dt="2022-04-27T14:48:55.403" v="187" actId="14100"/>
          <ac:picMkLst>
            <pc:docMk/>
            <pc:sldMk cId="1799907887" sldId="295"/>
            <ac:picMk id="25" creationId="{55E10D51-6EA0-49C7-B7C0-86D1510239E8}"/>
          </ac:picMkLst>
        </pc:picChg>
        <pc:picChg chg="mod">
          <ac:chgData name="Anais Ronchin (FleishmanHillard)" userId="5b111ee2-e857-481b-8047-70ba2d9cbb5c" providerId="ADAL" clId="{20B22DAA-D906-4488-A02B-54DBD30E0E78}" dt="2022-04-27T14:48:49.924" v="182" actId="14100"/>
          <ac:picMkLst>
            <pc:docMk/>
            <pc:sldMk cId="1799907887" sldId="295"/>
            <ac:picMk id="27" creationId="{E19064DA-ABA5-46C3-80B5-00EFE3288982}"/>
          </ac:picMkLst>
        </pc:picChg>
        <pc:picChg chg="mod">
          <ac:chgData name="Anais Ronchin (FleishmanHillard)" userId="5b111ee2-e857-481b-8047-70ba2d9cbb5c" providerId="ADAL" clId="{20B22DAA-D906-4488-A02B-54DBD30E0E78}" dt="2022-04-27T14:48:42.786" v="176" actId="1076"/>
          <ac:picMkLst>
            <pc:docMk/>
            <pc:sldMk cId="1799907887" sldId="295"/>
            <ac:picMk id="29" creationId="{10511249-8651-4470-BABF-09F2154DAA5C}"/>
          </ac:picMkLst>
        </pc:picChg>
      </pc:sldChg>
      <pc:sldChg chg="modSp mod">
        <pc:chgData name="Anais Ronchin (FleishmanHillard)" userId="5b111ee2-e857-481b-8047-70ba2d9cbb5c" providerId="ADAL" clId="{20B22DAA-D906-4488-A02B-54DBD30E0E78}" dt="2022-04-27T14:45:06.962" v="101" actId="14100"/>
        <pc:sldMkLst>
          <pc:docMk/>
          <pc:sldMk cId="1763174924" sldId="306"/>
        </pc:sldMkLst>
        <pc:spChg chg="mod">
          <ac:chgData name="Anais Ronchin (FleishmanHillard)" userId="5b111ee2-e857-481b-8047-70ba2d9cbb5c" providerId="ADAL" clId="{20B22DAA-D906-4488-A02B-54DBD30E0E78}" dt="2022-04-27T14:44:51.331" v="95" actId="1076"/>
          <ac:spMkLst>
            <pc:docMk/>
            <pc:sldMk cId="1763174924" sldId="306"/>
            <ac:spMk id="3" creationId="{C352B3B8-DD64-4BCF-B55F-360619B9CC9E}"/>
          </ac:spMkLst>
        </pc:spChg>
        <pc:spChg chg="mod">
          <ac:chgData name="Anais Ronchin (FleishmanHillard)" userId="5b111ee2-e857-481b-8047-70ba2d9cbb5c" providerId="ADAL" clId="{20B22DAA-D906-4488-A02B-54DBD30E0E78}" dt="2022-04-27T14:44:45.124" v="93" actId="14100"/>
          <ac:spMkLst>
            <pc:docMk/>
            <pc:sldMk cId="1763174924" sldId="306"/>
            <ac:spMk id="4" creationId="{9ED699D4-4BD8-470A-9185-49C204973094}"/>
          </ac:spMkLst>
        </pc:spChg>
        <pc:spChg chg="mod">
          <ac:chgData name="Anais Ronchin (FleishmanHillard)" userId="5b111ee2-e857-481b-8047-70ba2d9cbb5c" providerId="ADAL" clId="{20B22DAA-D906-4488-A02B-54DBD30E0E78}" dt="2022-04-27T14:44:57.428" v="97" actId="14100"/>
          <ac:spMkLst>
            <pc:docMk/>
            <pc:sldMk cId="1763174924" sldId="306"/>
            <ac:spMk id="5" creationId="{71D324D2-B048-456F-94AF-AA449D59C57C}"/>
          </ac:spMkLst>
        </pc:spChg>
        <pc:spChg chg="mod">
          <ac:chgData name="Anais Ronchin (FleishmanHillard)" userId="5b111ee2-e857-481b-8047-70ba2d9cbb5c" providerId="ADAL" clId="{20B22DAA-D906-4488-A02B-54DBD30E0E78}" dt="2022-04-27T14:44:59.515" v="98" actId="1076"/>
          <ac:spMkLst>
            <pc:docMk/>
            <pc:sldMk cId="1763174924" sldId="306"/>
            <ac:spMk id="6" creationId="{81E622B8-8881-41A9-8C9D-82EA6985CD5D}"/>
          </ac:spMkLst>
        </pc:spChg>
        <pc:spChg chg="mod">
          <ac:chgData name="Anais Ronchin (FleishmanHillard)" userId="5b111ee2-e857-481b-8047-70ba2d9cbb5c" providerId="ADAL" clId="{20B22DAA-D906-4488-A02B-54DBD30E0E78}" dt="2022-04-27T14:45:01.531" v="99" actId="1076"/>
          <ac:spMkLst>
            <pc:docMk/>
            <pc:sldMk cId="1763174924" sldId="306"/>
            <ac:spMk id="7" creationId="{77ED4E5F-87FB-4B33-AF84-7D19DCDE1749}"/>
          </ac:spMkLst>
        </pc:spChg>
        <pc:spChg chg="mod">
          <ac:chgData name="Anais Ronchin (FleishmanHillard)" userId="5b111ee2-e857-481b-8047-70ba2d9cbb5c" providerId="ADAL" clId="{20B22DAA-D906-4488-A02B-54DBD30E0E78}" dt="2022-04-27T14:45:06.962" v="101" actId="14100"/>
          <ac:spMkLst>
            <pc:docMk/>
            <pc:sldMk cId="1763174924" sldId="306"/>
            <ac:spMk id="9" creationId="{328C1B63-7A7A-4A38-9999-0F9F1966B078}"/>
          </ac:spMkLst>
        </pc:spChg>
      </pc:sldChg>
      <pc:sldChg chg="add del">
        <pc:chgData name="Anais Ronchin (FleishmanHillard)" userId="5b111ee2-e857-481b-8047-70ba2d9cbb5c" providerId="ADAL" clId="{20B22DAA-D906-4488-A02B-54DBD30E0E78}" dt="2022-04-27T14:49:29.245" v="193" actId="47"/>
        <pc:sldMkLst>
          <pc:docMk/>
          <pc:sldMk cId="438488791" sldId="307"/>
        </pc:sldMkLst>
      </pc:sldChg>
      <pc:sldChg chg="addSp delSp modSp add mod delCm">
        <pc:chgData name="Anais Ronchin (FleishmanHillard)" userId="5b111ee2-e857-481b-8047-70ba2d9cbb5c" providerId="ADAL" clId="{20B22DAA-D906-4488-A02B-54DBD30E0E78}" dt="2022-04-29T09:22:10.664" v="4982" actId="20577"/>
        <pc:sldMkLst>
          <pc:docMk/>
          <pc:sldMk cId="1692876178" sldId="307"/>
        </pc:sldMkLst>
        <pc:spChg chg="mod">
          <ac:chgData name="Anais Ronchin (FleishmanHillard)" userId="5b111ee2-e857-481b-8047-70ba2d9cbb5c" providerId="ADAL" clId="{20B22DAA-D906-4488-A02B-54DBD30E0E78}" dt="2022-04-27T15:17:10.203" v="338" actId="1076"/>
          <ac:spMkLst>
            <pc:docMk/>
            <pc:sldMk cId="1692876178" sldId="307"/>
            <ac:spMk id="2" creationId="{1759FEBD-FF13-4383-8373-EBCB71C3F871}"/>
          </ac:spMkLst>
        </pc:spChg>
        <pc:spChg chg="add mod">
          <ac:chgData name="Anais Ronchin (FleishmanHillard)" userId="5b111ee2-e857-481b-8047-70ba2d9cbb5c" providerId="ADAL" clId="{20B22DAA-D906-4488-A02B-54DBD30E0E78}" dt="2022-04-29T09:22:10.664" v="4982" actId="20577"/>
          <ac:spMkLst>
            <pc:docMk/>
            <pc:sldMk cId="1692876178" sldId="307"/>
            <ac:spMk id="3" creationId="{A5DF0DB1-3EBA-4BB1-965F-6B432707E2B0}"/>
          </ac:spMkLst>
        </pc:spChg>
        <pc:spChg chg="mod">
          <ac:chgData name="Anais Ronchin (FleishmanHillard)" userId="5b111ee2-e857-481b-8047-70ba2d9cbb5c" providerId="ADAL" clId="{20B22DAA-D906-4488-A02B-54DBD30E0E78}" dt="2022-04-27T15:16:56.237" v="337" actId="1076"/>
          <ac:spMkLst>
            <pc:docMk/>
            <pc:sldMk cId="1692876178" sldId="307"/>
            <ac:spMk id="5" creationId="{630D5EEB-4B7D-4B53-99D2-358E63DD6C82}"/>
          </ac:spMkLst>
        </pc:spChg>
        <pc:spChg chg="del">
          <ac:chgData name="Anais Ronchin (FleishmanHillard)" userId="5b111ee2-e857-481b-8047-70ba2d9cbb5c" providerId="ADAL" clId="{20B22DAA-D906-4488-A02B-54DBD30E0E78}" dt="2022-04-27T14:52:45.421" v="231" actId="478"/>
          <ac:spMkLst>
            <pc:docMk/>
            <pc:sldMk cId="1692876178" sldId="307"/>
            <ac:spMk id="6" creationId="{C58B3E6C-3830-47EB-AD39-3831DA610052}"/>
          </ac:spMkLst>
        </pc:spChg>
        <pc:spChg chg="del">
          <ac:chgData name="Anais Ronchin (FleishmanHillard)" userId="5b111ee2-e857-481b-8047-70ba2d9cbb5c" providerId="ADAL" clId="{20B22DAA-D906-4488-A02B-54DBD30E0E78}" dt="2022-04-27T14:52:46.149" v="232" actId="478"/>
          <ac:spMkLst>
            <pc:docMk/>
            <pc:sldMk cId="1692876178" sldId="307"/>
            <ac:spMk id="7" creationId="{D73E106C-EB97-42A2-AC73-E354C06310E8}"/>
          </ac:spMkLst>
        </pc:spChg>
        <pc:spChg chg="del">
          <ac:chgData name="Anais Ronchin (FleishmanHillard)" userId="5b111ee2-e857-481b-8047-70ba2d9cbb5c" providerId="ADAL" clId="{20B22DAA-D906-4488-A02B-54DBD30E0E78}" dt="2022-04-27T14:52:48.933" v="233" actId="478"/>
          <ac:spMkLst>
            <pc:docMk/>
            <pc:sldMk cId="1692876178" sldId="307"/>
            <ac:spMk id="8" creationId="{2E479C33-366C-4CA5-8DFB-DD7838CF0379}"/>
          </ac:spMkLst>
        </pc:spChg>
        <pc:spChg chg="del">
          <ac:chgData name="Anais Ronchin (FleishmanHillard)" userId="5b111ee2-e857-481b-8047-70ba2d9cbb5c" providerId="ADAL" clId="{20B22DAA-D906-4488-A02B-54DBD30E0E78}" dt="2022-04-27T14:52:49.868" v="234" actId="478"/>
          <ac:spMkLst>
            <pc:docMk/>
            <pc:sldMk cId="1692876178" sldId="307"/>
            <ac:spMk id="9" creationId="{2271FB83-FB91-4E51-8CF5-A9C9918AC395}"/>
          </ac:spMkLst>
        </pc:spChg>
        <pc:spChg chg="del">
          <ac:chgData name="Anais Ronchin (FleishmanHillard)" userId="5b111ee2-e857-481b-8047-70ba2d9cbb5c" providerId="ADAL" clId="{20B22DAA-D906-4488-A02B-54DBD30E0E78}" dt="2022-04-27T14:52:56.652" v="237" actId="478"/>
          <ac:spMkLst>
            <pc:docMk/>
            <pc:sldMk cId="1692876178" sldId="307"/>
            <ac:spMk id="10" creationId="{670850CE-A7ED-44AF-A2F6-10C41AEB55A0}"/>
          </ac:spMkLst>
        </pc:spChg>
        <pc:spChg chg="del">
          <ac:chgData name="Anais Ronchin (FleishmanHillard)" userId="5b111ee2-e857-481b-8047-70ba2d9cbb5c" providerId="ADAL" clId="{20B22DAA-D906-4488-A02B-54DBD30E0E78}" dt="2022-04-27T14:52:55.020" v="236" actId="478"/>
          <ac:spMkLst>
            <pc:docMk/>
            <pc:sldMk cId="1692876178" sldId="307"/>
            <ac:spMk id="12" creationId="{C4AD1DC4-07B6-41F2-B88A-E25C34B8D254}"/>
          </ac:spMkLst>
        </pc:spChg>
        <pc:spChg chg="del">
          <ac:chgData name="Anais Ronchin (FleishmanHillard)" userId="5b111ee2-e857-481b-8047-70ba2d9cbb5c" providerId="ADAL" clId="{20B22DAA-D906-4488-A02B-54DBD30E0E78}" dt="2022-04-27T14:52:52.356" v="235" actId="478"/>
          <ac:spMkLst>
            <pc:docMk/>
            <pc:sldMk cId="1692876178" sldId="307"/>
            <ac:spMk id="13" creationId="{2EB762A6-0657-45A3-802F-69D0F8E0D103}"/>
          </ac:spMkLst>
        </pc:spChg>
        <pc:spChg chg="del">
          <ac:chgData name="Anais Ronchin (FleishmanHillard)" userId="5b111ee2-e857-481b-8047-70ba2d9cbb5c" providerId="ADAL" clId="{20B22DAA-D906-4488-A02B-54DBD30E0E78}" dt="2022-04-27T14:52:59.300" v="238" actId="478"/>
          <ac:spMkLst>
            <pc:docMk/>
            <pc:sldMk cId="1692876178" sldId="307"/>
            <ac:spMk id="14" creationId="{92652836-0FEF-45B4-AF40-6C549B738DA8}"/>
          </ac:spMkLst>
        </pc:spChg>
        <pc:picChg chg="del">
          <ac:chgData name="Anais Ronchin (FleishmanHillard)" userId="5b111ee2-e857-481b-8047-70ba2d9cbb5c" providerId="ADAL" clId="{20B22DAA-D906-4488-A02B-54DBD30E0E78}" dt="2022-04-27T15:13:43.835" v="331" actId="478"/>
          <ac:picMkLst>
            <pc:docMk/>
            <pc:sldMk cId="1692876178" sldId="307"/>
            <ac:picMk id="11" creationId="{664317EB-5D1D-4A78-B6D8-97B8F688232F}"/>
          </ac:picMkLst>
        </pc:picChg>
      </pc:sldChg>
      <pc:sldChg chg="delSp modSp add mod delCm">
        <pc:chgData name="Anais Ronchin (FleishmanHillard)" userId="5b111ee2-e857-481b-8047-70ba2d9cbb5c" providerId="ADAL" clId="{20B22DAA-D906-4488-A02B-54DBD30E0E78}" dt="2022-04-28T16:13:32.627" v="4788" actId="1076"/>
        <pc:sldMkLst>
          <pc:docMk/>
          <pc:sldMk cId="2028854978" sldId="308"/>
        </pc:sldMkLst>
        <pc:spChg chg="del">
          <ac:chgData name="Anais Ronchin (FleishmanHillard)" userId="5b111ee2-e857-481b-8047-70ba2d9cbb5c" providerId="ADAL" clId="{20B22DAA-D906-4488-A02B-54DBD30E0E78}" dt="2022-04-27T15:42:48.534" v="2136" actId="478"/>
          <ac:spMkLst>
            <pc:docMk/>
            <pc:sldMk cId="2028854978" sldId="308"/>
            <ac:spMk id="2" creationId="{1759FEBD-FF13-4383-8373-EBCB71C3F871}"/>
          </ac:spMkLst>
        </pc:spChg>
        <pc:spChg chg="mod">
          <ac:chgData name="Anais Ronchin (FleishmanHillard)" userId="5b111ee2-e857-481b-8047-70ba2d9cbb5c" providerId="ADAL" clId="{20B22DAA-D906-4488-A02B-54DBD30E0E78}" dt="2022-04-28T16:13:32.627" v="4788" actId="1076"/>
          <ac:spMkLst>
            <pc:docMk/>
            <pc:sldMk cId="2028854978" sldId="308"/>
            <ac:spMk id="3" creationId="{A5DF0DB1-3EBA-4BB1-965F-6B432707E2B0}"/>
          </ac:spMkLst>
        </pc:spChg>
        <pc:spChg chg="mod">
          <ac:chgData name="Anais Ronchin (FleishmanHillard)" userId="5b111ee2-e857-481b-8047-70ba2d9cbb5c" providerId="ADAL" clId="{20B22DAA-D906-4488-A02B-54DBD30E0E78}" dt="2022-04-27T15:42:44.805" v="2135" actId="20577"/>
          <ac:spMkLst>
            <pc:docMk/>
            <pc:sldMk cId="2028854978" sldId="308"/>
            <ac:spMk id="5" creationId="{630D5EEB-4B7D-4B53-99D2-358E63DD6C82}"/>
          </ac:spMkLst>
        </pc:spChg>
      </pc:sldChg>
    </pc:docChg>
  </pc:docChgLst>
  <pc:docChgLst>
    <pc:chgData name="Emma Cracknell (FleishmanHillard)" userId="f7a83db6-c0e2-4ba0-aefe-c6d92d8b0496" providerId="ADAL" clId="{F4C67EA4-424D-458B-B967-C8D851E9BF6A}"/>
    <pc:docChg chg="custSel modSld">
      <pc:chgData name="Emma Cracknell (FleishmanHillard)" userId="f7a83db6-c0e2-4ba0-aefe-c6d92d8b0496" providerId="ADAL" clId="{F4C67EA4-424D-458B-B967-C8D851E9BF6A}" dt="2022-04-28T11:36:20.872" v="279"/>
      <pc:docMkLst>
        <pc:docMk/>
      </pc:docMkLst>
      <pc:sldChg chg="addCm modCm">
        <pc:chgData name="Emma Cracknell (FleishmanHillard)" userId="f7a83db6-c0e2-4ba0-aefe-c6d92d8b0496" providerId="ADAL" clId="{F4C67EA4-424D-458B-B967-C8D851E9BF6A}" dt="2022-04-28T11:32:00" v="274"/>
        <pc:sldMkLst>
          <pc:docMk/>
          <pc:sldMk cId="1799907887" sldId="295"/>
        </pc:sldMkLst>
      </pc:sldChg>
      <pc:sldChg chg="modSp addCm modCm">
        <pc:chgData name="Emma Cracknell (FleishmanHillard)" userId="f7a83db6-c0e2-4ba0-aefe-c6d92d8b0496" providerId="ADAL" clId="{F4C67EA4-424D-458B-B967-C8D851E9BF6A}" dt="2022-04-28T11:30:31.811" v="272" actId="20577"/>
        <pc:sldMkLst>
          <pc:docMk/>
          <pc:sldMk cId="1692876178" sldId="307"/>
        </pc:sldMkLst>
        <pc:spChg chg="mod">
          <ac:chgData name="Emma Cracknell (FleishmanHillard)" userId="f7a83db6-c0e2-4ba0-aefe-c6d92d8b0496" providerId="ADAL" clId="{F4C67EA4-424D-458B-B967-C8D851E9BF6A}" dt="2022-04-28T11:30:31.811" v="272" actId="20577"/>
          <ac:spMkLst>
            <pc:docMk/>
            <pc:sldMk cId="1692876178" sldId="307"/>
            <ac:spMk id="3" creationId="{A5DF0DB1-3EBA-4BB1-965F-6B432707E2B0}"/>
          </ac:spMkLst>
        </pc:spChg>
      </pc:sldChg>
      <pc:sldChg chg="addCm modCm">
        <pc:chgData name="Emma Cracknell (FleishmanHillard)" userId="f7a83db6-c0e2-4ba0-aefe-c6d92d8b0496" providerId="ADAL" clId="{F4C67EA4-424D-458B-B967-C8D851E9BF6A}" dt="2022-04-28T11:36:20.872" v="279"/>
        <pc:sldMkLst>
          <pc:docMk/>
          <pc:sldMk cId="2028854978" sldId="308"/>
        </pc:sldMkLst>
      </pc:sldChg>
    </pc:docChg>
  </pc:docChgLst>
  <pc:docChgLst>
    <pc:chgData name="Mira Hartmann (FleishmanHillard)" userId="S::mira.hartmann@fleishmaneurope.com::763cffd7-83d9-4c30-acbd-f86b493cf68e" providerId="AD" clId="Web-{8BF39A2F-130C-7E34-8508-404433E50E41}"/>
    <pc:docChg chg="modSld">
      <pc:chgData name="Mira Hartmann (FleishmanHillard)" userId="S::mira.hartmann@fleishmaneurope.com::763cffd7-83d9-4c30-acbd-f86b493cf68e" providerId="AD" clId="Web-{8BF39A2F-130C-7E34-8508-404433E50E41}" dt="2022-04-28T16:02:53.694" v="4" actId="20577"/>
      <pc:docMkLst>
        <pc:docMk/>
      </pc:docMkLst>
      <pc:sldChg chg="addCm">
        <pc:chgData name="Mira Hartmann (FleishmanHillard)" userId="S::mira.hartmann@fleishmaneurope.com::763cffd7-83d9-4c30-acbd-f86b493cf68e" providerId="AD" clId="Web-{8BF39A2F-130C-7E34-8508-404433E50E41}" dt="2022-04-28T15:05:13.828" v="1"/>
        <pc:sldMkLst>
          <pc:docMk/>
          <pc:sldMk cId="1799907887" sldId="295"/>
        </pc:sldMkLst>
      </pc:sldChg>
      <pc:sldChg chg="modSp addCm">
        <pc:chgData name="Mira Hartmann (FleishmanHillard)" userId="S::mira.hartmann@fleishmaneurope.com::763cffd7-83d9-4c30-acbd-f86b493cf68e" providerId="AD" clId="Web-{8BF39A2F-130C-7E34-8508-404433E50E41}" dt="2022-04-28T16:02:53.694" v="4" actId="20577"/>
        <pc:sldMkLst>
          <pc:docMk/>
          <pc:sldMk cId="2028854978" sldId="308"/>
        </pc:sldMkLst>
        <pc:spChg chg="mod">
          <ac:chgData name="Mira Hartmann (FleishmanHillard)" userId="S::mira.hartmann@fleishmaneurope.com::763cffd7-83d9-4c30-acbd-f86b493cf68e" providerId="AD" clId="Web-{8BF39A2F-130C-7E34-8508-404433E50E41}" dt="2022-04-28T16:02:53.694" v="4" actId="20577"/>
          <ac:spMkLst>
            <pc:docMk/>
            <pc:sldMk cId="2028854978" sldId="308"/>
            <ac:spMk id="3" creationId="{A5DF0DB1-3EBA-4BB1-965F-6B432707E2B0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BE2C238-37EC-45A9-B6F9-5E0CC3FD0B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5E37CA9-E47E-41FA-9285-6977DAAF217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6E41A-4F92-4D0D-80B6-EE3EEB750E3A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4169D9-A310-48DB-BBF0-433C548051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DBBE7E-34EB-41CC-9DE1-82EEC76ACD5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AAB84C-D1DF-40D1-9897-6A4EB6DC05B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29183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772254-236E-4A02-BBBA-7CE887AA49CF}" type="datetimeFigureOut">
              <a:rPr lang="en-GB" smtClean="0"/>
              <a:t>29/04/2022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BF05CB0-CDC6-4657-8A33-DF3120FBBD6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689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F05CB0-CDC6-4657-8A33-DF3120FBBD60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5248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F05CB0-CDC6-4657-8A33-DF3120FBBD60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43061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F05CB0-CDC6-4657-8A33-DF3120FBBD60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39197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F05CB0-CDC6-4657-8A33-DF3120FBBD60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840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576" y="2610971"/>
            <a:ext cx="4492713" cy="1313212"/>
          </a:xfrm>
        </p:spPr>
        <p:txBody>
          <a:bodyPr/>
          <a:lstStyle>
            <a:lvl1pPr algn="l">
              <a:defRPr sz="5333">
                <a:solidFill>
                  <a:srgbClr val="D52A1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576" y="4587588"/>
            <a:ext cx="4499305" cy="435788"/>
          </a:xfrm>
        </p:spPr>
        <p:txBody>
          <a:bodyPr numCol="1">
            <a:normAutofit/>
          </a:bodyPr>
          <a:lstStyle>
            <a:lvl1pPr marL="0" indent="0" algn="l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" y="2346836"/>
            <a:ext cx="178255" cy="18414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EDAD00-BAB6-2E4F-A6BA-3C906F532F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3700" y="0"/>
            <a:ext cx="6718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5">
            <a:extLst>
              <a:ext uri="{FF2B5EF4-FFF2-40B4-BE49-F238E27FC236}">
                <a16:creationId xmlns:a16="http://schemas.microsoft.com/office/drawing/2014/main" id="{9BFCD97D-321D-CA40-BDEB-A398A42EE8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032"/>
            <a:ext cx="2743200" cy="365125"/>
          </a:xfrm>
        </p:spPr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7516E74-A5BD-574E-BBF3-AF710E7F99E1}"/>
              </a:ext>
            </a:extLst>
          </p:cNvPr>
          <p:cNvGrpSpPr/>
          <p:nvPr userDrawn="1"/>
        </p:nvGrpSpPr>
        <p:grpSpPr>
          <a:xfrm>
            <a:off x="0" y="5973940"/>
            <a:ext cx="3200399" cy="1199645"/>
            <a:chOff x="627682" y="309309"/>
            <a:chExt cx="3200399" cy="119964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5BFB271-9A98-5940-A9B8-5EF7D924A9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7682" y="309309"/>
              <a:ext cx="2526223" cy="1199645"/>
            </a:xfrm>
            <a:prstGeom prst="rect">
              <a:avLst/>
            </a:prstGeom>
          </p:spPr>
        </p:pic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534F4B1F-B9FB-864D-8883-3ED437980654}"/>
                </a:ext>
              </a:extLst>
            </p:cNvPr>
            <p:cNvGrpSpPr/>
            <p:nvPr userDrawn="1"/>
          </p:nvGrpSpPr>
          <p:grpSpPr>
            <a:xfrm>
              <a:off x="3067822" y="697359"/>
              <a:ext cx="760259" cy="384894"/>
              <a:chOff x="3904731" y="6145419"/>
              <a:chExt cx="981735" cy="49702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4CE6E103-861C-FD43-892F-9EE7ECBC5690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4163883" y="6348952"/>
                <a:ext cx="722583" cy="139381"/>
              </a:xfrm>
              <a:prstGeom prst="rect">
                <a:avLst/>
              </a:prstGeom>
            </p:spPr>
          </p:pic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1FE194B-6776-DC4B-9FD4-E3875454070B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904731" y="6145419"/>
                <a:ext cx="0" cy="49702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1270804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A9A3B-8CC6-F84B-BEEE-38C3FEDFC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E755C1-02D6-494F-B2C9-F37112EADD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F97FF0-9D7A-0C48-8FC4-ECC794F5D3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5A4BBF7-6B9B-D047-9959-77C47F3EAF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435FF1-42B2-B049-991D-04D92ED4F04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F49D86C-7814-D444-A4CA-3527A38583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Icon&#10;&#10;Description automatically generated">
            <a:extLst>
              <a:ext uri="{FF2B5EF4-FFF2-40B4-BE49-F238E27FC236}">
                <a16:creationId xmlns:a16="http://schemas.microsoft.com/office/drawing/2014/main" id="{66E6D2D4-6097-4240-A12B-96E4B89F8A8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10" name="Picture 9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008C72-F7FD-4038-942B-4AC6DD79133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6AF79596-0710-4F24-9DD3-645D89EEF742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1270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A5F89B-CB82-6646-B5AD-8DD426FF5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D52A1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396C0-298C-BD40-97D5-CCF0EA0D1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8F211698-0DD0-4F58-8EC6-5F49718A3D6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D2905C23-EFEE-441B-A72C-B70523B63E2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41D2C388-4AE9-4512-A6B5-90211E67640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6379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A9C94-068E-4443-B44C-CC0A73965F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BE911D-3715-194C-9682-251B7F5199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DCF06B-B782-FF4C-B245-F719132071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DD14594-84B2-CD42-80DB-44A3791F24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CC5B7DF0-9127-4CA5-B1A8-B20197E28AF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ADC21AAD-5CC6-4B9B-9CB5-58B1A5FEA50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DA8BF0AC-F676-4E22-B0D9-C99ACAF4E126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6231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07C8F-BDA3-9A47-9069-E7713B6DD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24B0D-D655-164B-9D3B-16EB0097D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25E75-16C6-8644-8654-4F97BE0E0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4D7D3-F127-4B43-927B-A54A1F73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BF86AA27-7E77-4696-A531-05EB699AE7F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6EC0C53-D25A-498C-9941-70F9BD68E003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11A9A579-C269-47FA-89CB-68E5909A639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88559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Picture with Caption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07C8F-BDA3-9A47-9069-E7713B6DD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D52A1E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524B0D-D655-164B-9D3B-16EB0097D44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A25E75-16C6-8644-8654-4F97BE0E0F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44D7D3-F127-4B43-927B-A54A1F7353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01F02E98-58E6-4653-8F1D-77E31D87EA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8" name="Picture 7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B3200180-6992-4519-8B10-F150F4DB931D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396FF93D-F485-4BFA-9C55-861D7129FFE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9682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A0EDC9-8E88-464A-9074-8BFDEC8359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4208B82-3C85-1F4A-B40E-F55BC946E7F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FA53E2-6E5C-0742-8A6D-20494A6CA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C3BCDAF5-2B00-47C3-9FDD-E16BCBEB065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7F1B047A-4F72-45FB-A8E3-B73A3AD8C9A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D1E3D780-78B4-49B4-9192-55EDD9E9A88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55649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771B8-B1BB-A54B-AD01-1274E1EA44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792631-2F0A-BF48-AA4E-80362253BC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F2589E-89D8-8244-9E70-FDF35E2B35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3825A5E6-2376-4F81-95DA-515599A5CD6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7" name="Picture 6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0308B567-7D15-4B7E-AE9C-955D417B245F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EB55B468-421C-49C3-9242-087C24B99D67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07491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9576" y="2610971"/>
            <a:ext cx="4492713" cy="1313212"/>
          </a:xfrm>
        </p:spPr>
        <p:txBody>
          <a:bodyPr/>
          <a:lstStyle>
            <a:lvl1pPr algn="l">
              <a:defRPr sz="5333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9576" y="4587588"/>
            <a:ext cx="4499305" cy="435788"/>
          </a:xfrm>
        </p:spPr>
        <p:txBody>
          <a:bodyPr numCol="1">
            <a:normAutofit/>
          </a:bodyPr>
          <a:lstStyle>
            <a:lvl1pPr marL="0" indent="0" algn="l">
              <a:buNone/>
              <a:defRPr sz="2000" i="1"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3"/>
          <p:cNvSpPr/>
          <p:nvPr userDrawn="1"/>
        </p:nvSpPr>
        <p:spPr>
          <a:xfrm>
            <a:off x="2" y="2346836"/>
            <a:ext cx="178255" cy="184148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>
              <a:solidFill>
                <a:schemeClr val="bg1">
                  <a:lumMod val="85000"/>
                </a:schemeClr>
              </a:solidFill>
            </a:endParaRP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AEDAD00-BAB6-2E4F-A6BA-3C906F532FC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473700" y="0"/>
            <a:ext cx="6718300" cy="685800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Slide Number Placeholder 5">
            <a:extLst>
              <a:ext uri="{FF2B5EF4-FFF2-40B4-BE49-F238E27FC236}">
                <a16:creationId xmlns:a16="http://schemas.microsoft.com/office/drawing/2014/main" id="{1C4C3F7C-C1D6-0341-B937-ADAD2B4AD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032"/>
            <a:ext cx="2743200" cy="365125"/>
          </a:xfrm>
        </p:spPr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E648357-4449-2348-AF75-20F3A71BE187}"/>
              </a:ext>
            </a:extLst>
          </p:cNvPr>
          <p:cNvGrpSpPr/>
          <p:nvPr userDrawn="1"/>
        </p:nvGrpSpPr>
        <p:grpSpPr>
          <a:xfrm>
            <a:off x="0" y="5973940"/>
            <a:ext cx="3200399" cy="1199645"/>
            <a:chOff x="627682" y="309309"/>
            <a:chExt cx="3200399" cy="1199645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72B03519-B2D7-2545-9920-6BF7F448D36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627682" y="309309"/>
              <a:ext cx="2526223" cy="1199645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1368FEB-F292-6A4C-A8AB-9FA6AC1CE235}"/>
                </a:ext>
              </a:extLst>
            </p:cNvPr>
            <p:cNvGrpSpPr/>
            <p:nvPr userDrawn="1"/>
          </p:nvGrpSpPr>
          <p:grpSpPr>
            <a:xfrm>
              <a:off x="3067822" y="697359"/>
              <a:ext cx="760259" cy="384894"/>
              <a:chOff x="3904731" y="6145419"/>
              <a:chExt cx="981735" cy="49702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00BA332F-17AB-544D-9192-5B7B85BCCCC9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3"/>
              <a:stretch>
                <a:fillRect/>
              </a:stretch>
            </p:blipFill>
            <p:spPr>
              <a:xfrm>
                <a:off x="4163883" y="6348952"/>
                <a:ext cx="722583" cy="139381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6297B59B-E9CA-194A-B6F3-CB7AC25F7CBF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904731" y="6145419"/>
                <a:ext cx="0" cy="49702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051987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104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9406B0-CBE6-4244-AE36-EF35337766A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8FD3AF4-B01A-D443-B912-856F21C40D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13BEDC7E-D7EB-2E4D-A7A3-2C3587BF39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032"/>
            <a:ext cx="2743200" cy="365125"/>
          </a:xfrm>
        </p:spPr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748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B90C51-D788-5146-A199-577ADC7EF9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49A879-0438-1D4E-BFBD-44D5C7FB1E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18F787-74C6-2046-9941-430D58995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8032"/>
            <a:ext cx="2743200" cy="365125"/>
          </a:xfrm>
        </p:spPr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65624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reaker_pfizer_bl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9321" y="4233"/>
            <a:ext cx="12192000" cy="6858000"/>
          </a:xfrm>
          <a:prstGeom prst="rect">
            <a:avLst/>
          </a:prstGeom>
          <a:solidFill>
            <a:srgbClr val="DB001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en-US" sz="3200">
                <a:solidFill>
                  <a:prstClr val="white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82845" y="5786900"/>
            <a:ext cx="637327" cy="1094187"/>
          </a:xfrm>
          <a:prstGeom prst="rect">
            <a:avLst/>
          </a:prstGeom>
          <a:ln>
            <a:noFill/>
          </a:ln>
        </p:spPr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09608" y="276243"/>
            <a:ext cx="3393018" cy="45014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lnSpc>
                <a:spcPct val="85000"/>
              </a:lnSpc>
              <a:buNone/>
              <a:defRPr sz="1600" b="0" i="0" cap="none">
                <a:solidFill>
                  <a:srgbClr val="FFFFFF"/>
                </a:solidFill>
                <a:latin typeface="Georgia"/>
                <a:cs typeface="Georgia"/>
              </a:defRPr>
            </a:lvl1pPr>
            <a:lvl2pPr marL="230712" indent="0">
              <a:buNone/>
              <a:defRPr/>
            </a:lvl2pPr>
            <a:lvl3pPr marL="618051" indent="0">
              <a:buNone/>
              <a:defRPr/>
            </a:lvl3pPr>
            <a:lvl4pPr marL="988458" indent="0">
              <a:buNone/>
              <a:defRPr/>
            </a:lvl4pPr>
            <a:lvl5pPr marL="1373682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55297" y="6415875"/>
            <a:ext cx="609600" cy="366183"/>
          </a:xfrm>
        </p:spPr>
        <p:txBody>
          <a:bodyPr/>
          <a:lstStyle/>
          <a:p>
            <a:fld id="{BBE961DD-B3E3-4719-9E69-135D36C612E9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>
              <a:solidFill>
                <a:srgbClr val="666666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451300"/>
            <a:ext cx="10972800" cy="3794143"/>
          </a:xfrm>
        </p:spPr>
        <p:txBody>
          <a:bodyPr bIns="45720">
            <a:noAutofit/>
          </a:bodyPr>
          <a:lstStyle>
            <a:lvl1pPr>
              <a:lnSpc>
                <a:spcPct val="70000"/>
              </a:lnSpc>
              <a:defRPr sz="8000" spc="-38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riangle 2">
            <a:extLst>
              <a:ext uri="{FF2B5EF4-FFF2-40B4-BE49-F238E27FC236}">
                <a16:creationId xmlns:a16="http://schemas.microsoft.com/office/drawing/2014/main" id="{856056E2-75FE-A743-8F3A-B8495C224C88}"/>
              </a:ext>
            </a:extLst>
          </p:cNvPr>
          <p:cNvSpPr/>
          <p:nvPr userDrawn="1"/>
        </p:nvSpPr>
        <p:spPr>
          <a:xfrm rot="5400000" flipV="1">
            <a:off x="8109295" y="-2083292"/>
            <a:ext cx="2046546" cy="617542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A749DC1A-1E6E-6A46-9603-6320CC9A9571}"/>
              </a:ext>
            </a:extLst>
          </p:cNvPr>
          <p:cNvGrpSpPr/>
          <p:nvPr userDrawn="1"/>
        </p:nvGrpSpPr>
        <p:grpSpPr>
          <a:xfrm>
            <a:off x="9435209" y="98172"/>
            <a:ext cx="2523578" cy="945944"/>
            <a:chOff x="627682" y="309309"/>
            <a:chExt cx="3200399" cy="1199645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51D28A31-0D27-514B-82A9-0E3371CFB5D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27682" y="309309"/>
              <a:ext cx="2526223" cy="1199645"/>
            </a:xfrm>
            <a:prstGeom prst="rect">
              <a:avLst/>
            </a:prstGeom>
          </p:spPr>
        </p:pic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A5DBC1BA-65CE-B048-92F9-E6FDE1B2C7E7}"/>
                </a:ext>
              </a:extLst>
            </p:cNvPr>
            <p:cNvGrpSpPr/>
            <p:nvPr userDrawn="1"/>
          </p:nvGrpSpPr>
          <p:grpSpPr>
            <a:xfrm>
              <a:off x="3067822" y="697359"/>
              <a:ext cx="760259" cy="384894"/>
              <a:chOff x="3904731" y="6145419"/>
              <a:chExt cx="981735" cy="49702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0BA04DF5-05ED-CF4D-AA80-0FE9859074C1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4163883" y="6348952"/>
                <a:ext cx="722583" cy="139381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B0CF26C-C273-674B-B0A3-81F97A7A9465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904731" y="6145419"/>
                <a:ext cx="0" cy="49702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3948416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reaker_lilly_re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1219170"/>
            <a:r>
              <a:rPr lang="en-US" sz="3200">
                <a:solidFill>
                  <a:srgbClr val="D52A1E"/>
                </a:solidFill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63991" y="5768046"/>
            <a:ext cx="637327" cy="1094187"/>
          </a:xfrm>
          <a:prstGeom prst="rect">
            <a:avLst/>
          </a:prstGeom>
        </p:spPr>
      </p:pic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309608" y="276243"/>
            <a:ext cx="3393018" cy="45014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lnSpc>
                <a:spcPct val="85000"/>
              </a:lnSpc>
              <a:buNone/>
              <a:defRPr sz="1600" b="0" i="0" cap="none">
                <a:solidFill>
                  <a:srgbClr val="FFFFFF"/>
                </a:solidFill>
                <a:latin typeface="Georgia"/>
                <a:cs typeface="Georgia"/>
              </a:defRPr>
            </a:lvl1pPr>
            <a:lvl2pPr marL="230712" indent="0">
              <a:buNone/>
              <a:defRPr/>
            </a:lvl2pPr>
            <a:lvl3pPr marL="618051" indent="0">
              <a:buNone/>
              <a:defRPr/>
            </a:lvl3pPr>
            <a:lvl4pPr marL="988458" indent="0">
              <a:buNone/>
              <a:defRPr/>
            </a:lvl4pPr>
            <a:lvl5pPr marL="1373682" indent="0"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3"/>
          </p:nvPr>
        </p:nvSpPr>
        <p:spPr>
          <a:xfrm>
            <a:off x="11555297" y="6415875"/>
            <a:ext cx="609600" cy="366183"/>
          </a:xfrm>
        </p:spPr>
        <p:txBody>
          <a:bodyPr/>
          <a:lstStyle/>
          <a:p>
            <a:fld id="{BBE961DD-B3E3-4719-9E69-135D36C612E9}" type="slidenum">
              <a:rPr lang="en-US" smtClean="0">
                <a:solidFill>
                  <a:srgbClr val="666666"/>
                </a:solidFill>
              </a:rPr>
              <a:pPr/>
              <a:t>‹#›</a:t>
            </a:fld>
            <a:endParaRPr lang="en-US">
              <a:solidFill>
                <a:srgbClr val="666666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2451300"/>
            <a:ext cx="10972800" cy="3794143"/>
          </a:xfrm>
        </p:spPr>
        <p:txBody>
          <a:bodyPr bIns="45720">
            <a:noAutofit/>
          </a:bodyPr>
          <a:lstStyle>
            <a:lvl1pPr>
              <a:lnSpc>
                <a:spcPct val="70000"/>
              </a:lnSpc>
              <a:defRPr sz="8000" spc="-38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Triangle 14">
            <a:extLst>
              <a:ext uri="{FF2B5EF4-FFF2-40B4-BE49-F238E27FC236}">
                <a16:creationId xmlns:a16="http://schemas.microsoft.com/office/drawing/2014/main" id="{3DBA18C0-D6C5-2D4A-9115-1FEB5B18574E}"/>
              </a:ext>
            </a:extLst>
          </p:cNvPr>
          <p:cNvSpPr/>
          <p:nvPr userDrawn="1"/>
        </p:nvSpPr>
        <p:spPr>
          <a:xfrm rot="5400000" flipV="1">
            <a:off x="8090335" y="-2078100"/>
            <a:ext cx="2046546" cy="6175425"/>
          </a:xfrm>
          <a:prstGeom prst="triangle">
            <a:avLst>
              <a:gd name="adj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5C142869-8337-9543-9FC0-4170FED00096}"/>
              </a:ext>
            </a:extLst>
          </p:cNvPr>
          <p:cNvGrpSpPr/>
          <p:nvPr userDrawn="1"/>
        </p:nvGrpSpPr>
        <p:grpSpPr>
          <a:xfrm>
            <a:off x="9435209" y="88744"/>
            <a:ext cx="2523578" cy="945944"/>
            <a:chOff x="627682" y="309309"/>
            <a:chExt cx="3200399" cy="1199645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97F4F9-ED05-A648-9B6C-BD306BB5FEB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627682" y="309309"/>
              <a:ext cx="2526223" cy="1199645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9560DBF0-940F-3E49-9E07-BA80B7BD6C0A}"/>
                </a:ext>
              </a:extLst>
            </p:cNvPr>
            <p:cNvGrpSpPr/>
            <p:nvPr userDrawn="1"/>
          </p:nvGrpSpPr>
          <p:grpSpPr>
            <a:xfrm>
              <a:off x="3067822" y="697359"/>
              <a:ext cx="760259" cy="384894"/>
              <a:chOff x="3904731" y="6145419"/>
              <a:chExt cx="981735" cy="497020"/>
            </a:xfrm>
          </p:grpSpPr>
          <p:pic>
            <p:nvPicPr>
              <p:cNvPr id="19" name="Picture 18">
                <a:extLst>
                  <a:ext uri="{FF2B5EF4-FFF2-40B4-BE49-F238E27FC236}">
                    <a16:creationId xmlns:a16="http://schemas.microsoft.com/office/drawing/2014/main" id="{1B896263-D6C5-A749-9704-73581D497AAE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/>
              <a:stretch>
                <a:fillRect/>
              </a:stretch>
            </p:blipFill>
            <p:spPr>
              <a:xfrm>
                <a:off x="4163883" y="6348952"/>
                <a:ext cx="722583" cy="139381"/>
              </a:xfrm>
              <a:prstGeom prst="rect">
                <a:avLst/>
              </a:prstGeom>
            </p:spPr>
          </p:pic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18715FFE-4B43-2845-835F-8080A4508713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904731" y="6145419"/>
                <a:ext cx="0" cy="49702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3796698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C76D5D-5A92-B745-AEC3-CEB64504E2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FA8521-A4D2-1440-893B-0877216938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6BDE2E-4B50-AE48-8D2C-68B578E26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35872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B3C138-2422-3849-AE68-DD6466C8DC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347797-DD5F-4048-BDF8-EAC629DB72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4B88F5-2832-B941-A77B-EEE0EA9DD4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F526E3-01B1-3D4E-9AC9-1653B663D5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1896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64589787-B53D-C449-A941-D03FAEC56619}"/>
              </a:ext>
            </a:extLst>
          </p:cNvPr>
          <p:cNvSpPr/>
          <p:nvPr userDrawn="1"/>
        </p:nvSpPr>
        <p:spPr>
          <a:xfrm>
            <a:off x="0" y="2133600"/>
            <a:ext cx="12192000" cy="2213811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8A905C76-EA44-574E-8FB2-D3C97A36BE3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331440" y="3603458"/>
            <a:ext cx="1495560" cy="288483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03DA90BF-9AAA-064F-BCF2-3A01DA63380A}"/>
              </a:ext>
            </a:extLst>
          </p:cNvPr>
          <p:cNvSpPr/>
          <p:nvPr userDrawn="1"/>
        </p:nvSpPr>
        <p:spPr>
          <a:xfrm>
            <a:off x="0" y="4708357"/>
            <a:ext cx="12192000" cy="497305"/>
          </a:xfrm>
          <a:prstGeom prst="rect">
            <a:avLst/>
          </a:prstGeom>
          <a:solidFill>
            <a:srgbClr val="DB00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10F0F8B2-D1D4-3E45-BEBE-8F61046AFF5A}"/>
              </a:ext>
            </a:extLst>
          </p:cNvPr>
          <p:cNvSpPr/>
          <p:nvPr userDrawn="1"/>
        </p:nvSpPr>
        <p:spPr>
          <a:xfrm>
            <a:off x="0" y="1363579"/>
            <a:ext cx="12192000" cy="497305"/>
          </a:xfrm>
          <a:prstGeom prst="rect">
            <a:avLst/>
          </a:prstGeom>
          <a:solidFill>
            <a:srgbClr val="DB001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9C7DD857-86EA-4CEB-AD25-87B3416F07D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72950" y="3426056"/>
            <a:ext cx="1714500" cy="622198"/>
          </a:xfrm>
          <a:prstGeom prst="rect">
            <a:avLst/>
          </a:prstGeom>
        </p:spPr>
      </p:pic>
      <p:pic>
        <p:nvPicPr>
          <p:cNvPr id="6" name="Picture 5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B715920-2BDD-480F-A26C-2F8B3813E1BC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119051" y="3556340"/>
            <a:ext cx="2139249" cy="451619"/>
          </a:xfrm>
          <a:prstGeom prst="rect">
            <a:avLst/>
          </a:prstGeom>
        </p:spPr>
      </p:pic>
      <p:pic>
        <p:nvPicPr>
          <p:cNvPr id="11" name="Picture 10" descr="Icon&#10;&#10;Description automatically generated">
            <a:extLst>
              <a:ext uri="{FF2B5EF4-FFF2-40B4-BE49-F238E27FC236}">
                <a16:creationId xmlns:a16="http://schemas.microsoft.com/office/drawing/2014/main" id="{2DBCEE2C-5AC6-4763-8793-376703CAB47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02464" y="6362360"/>
            <a:ext cx="956132" cy="346984"/>
          </a:xfrm>
          <a:prstGeom prst="rect">
            <a:avLst/>
          </a:prstGeom>
        </p:spPr>
      </p:pic>
      <p:pic>
        <p:nvPicPr>
          <p:cNvPr id="12" name="Picture 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BADD3B9-F17D-4738-898F-45A12B2985E0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4570184" y="6474313"/>
            <a:ext cx="956132" cy="201850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C24FE5F1-03F2-47EA-8161-99954C510BAC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2340840" y="6343535"/>
            <a:ext cx="1040535" cy="42688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E59768A-8995-7742-9FFD-83097C9CC2B2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-40757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3171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E79A6A9-CD29-F948-A979-A6CB0527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4BFA04-F869-2E42-8AA0-1D372D04A6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87B362-FF1F-6442-A4DA-7A19572597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5D4BA-26E8-F547-9BD7-3B7FF80A08E9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D465434-CB91-EF4F-B290-2FD8A5EA3DD8}"/>
              </a:ext>
            </a:extLst>
          </p:cNvPr>
          <p:cNvGrpSpPr/>
          <p:nvPr userDrawn="1"/>
        </p:nvGrpSpPr>
        <p:grpSpPr>
          <a:xfrm>
            <a:off x="0" y="6311899"/>
            <a:ext cx="3200399" cy="434985"/>
            <a:chOff x="627682" y="647268"/>
            <a:chExt cx="3200399" cy="434985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20274A2-88CB-1240-BE66-D230C8D68700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18"/>
            <a:srcRect t="28172" b="35568"/>
            <a:stretch/>
          </p:blipFill>
          <p:spPr>
            <a:xfrm>
              <a:off x="627682" y="647268"/>
              <a:ext cx="2526223" cy="434985"/>
            </a:xfrm>
            <a:prstGeom prst="rect">
              <a:avLst/>
            </a:prstGeom>
          </p:spPr>
        </p:pic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17870F32-0BFE-EA4B-9966-16068E18BDD8}"/>
                </a:ext>
              </a:extLst>
            </p:cNvPr>
            <p:cNvGrpSpPr/>
            <p:nvPr userDrawn="1"/>
          </p:nvGrpSpPr>
          <p:grpSpPr>
            <a:xfrm>
              <a:off x="3067822" y="697359"/>
              <a:ext cx="760259" cy="384894"/>
              <a:chOff x="3904731" y="6145419"/>
              <a:chExt cx="981735" cy="497020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EAA88760-C130-AB40-BD37-3E48A5D8830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19"/>
              <a:stretch>
                <a:fillRect/>
              </a:stretch>
            </p:blipFill>
            <p:spPr>
              <a:xfrm>
                <a:off x="4163883" y="6348952"/>
                <a:ext cx="722583" cy="139381"/>
              </a:xfrm>
              <a:prstGeom prst="rect">
                <a:avLst/>
              </a:prstGeom>
            </p:spPr>
          </p:pic>
          <p:cxnSp>
            <p:nvCxnSpPr>
              <p:cNvPr id="10" name="Straight Connector 9">
                <a:extLst>
                  <a:ext uri="{FF2B5EF4-FFF2-40B4-BE49-F238E27FC236}">
                    <a16:creationId xmlns:a16="http://schemas.microsoft.com/office/drawing/2014/main" id="{8965E0D0-9D88-FF4E-A23E-B00BB0F3E72E}"/>
                  </a:ext>
                </a:extLst>
              </p:cNvPr>
              <p:cNvCxnSpPr>
                <a:cxnSpLocks/>
              </p:cNvCxnSpPr>
              <p:nvPr userDrawn="1"/>
            </p:nvCxnSpPr>
            <p:spPr>
              <a:xfrm>
                <a:off x="3904731" y="6145419"/>
                <a:ext cx="0" cy="497020"/>
              </a:xfrm>
              <a:prstGeom prst="line">
                <a:avLst/>
              </a:prstGeom>
              <a:ln w="1270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994336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49" r:id="rId3"/>
    <p:sldLayoutId id="2147483650" r:id="rId4"/>
    <p:sldLayoutId id="2147483661" r:id="rId5"/>
    <p:sldLayoutId id="2147483662" r:id="rId6"/>
    <p:sldLayoutId id="2147483651" r:id="rId7"/>
    <p:sldLayoutId id="2147483652" r:id="rId8"/>
    <p:sldLayoutId id="2147483665" r:id="rId9"/>
    <p:sldLayoutId id="2147483653" r:id="rId10"/>
    <p:sldLayoutId id="2147483654" r:id="rId11"/>
    <p:sldLayoutId id="2147483656" r:id="rId12"/>
    <p:sldLayoutId id="2147483657" r:id="rId13"/>
    <p:sldLayoutId id="2147483660" r:id="rId14"/>
    <p:sldLayoutId id="2147483658" r:id="rId15"/>
    <p:sldLayoutId id="2147483659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rgbClr val="DB001B"/>
          </a:solidFill>
          <a:latin typeface="Arial Black" panose="020B0604020202020204" pitchFamily="34" charset="0"/>
          <a:ea typeface="+mj-ea"/>
          <a:cs typeface="Arial Black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50000"/>
              <a:lumOff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0.png"/><Relationship Id="rId7" Type="http://schemas.openxmlformats.org/officeDocument/2006/relationships/image" Target="../media/image14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58924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>
            <a:extLst>
              <a:ext uri="{FF2B5EF4-FFF2-40B4-BE49-F238E27FC236}">
                <a16:creationId xmlns:a16="http://schemas.microsoft.com/office/drawing/2014/main" id="{25268334-ED23-41AA-AAD6-ABF0FE5475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3540" y="4496989"/>
            <a:ext cx="2514600" cy="1414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7118E24-0175-4934-9465-80951BBCCCD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3961" y="2996815"/>
            <a:ext cx="2514600" cy="1414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7BA87BC-4AF5-40D2-B727-0D22D16B77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8389" y="230039"/>
            <a:ext cx="11532889" cy="1574837"/>
          </a:xfrm>
        </p:spPr>
        <p:txBody>
          <a:bodyPr>
            <a:noAutofit/>
          </a:bodyPr>
          <a:lstStyle/>
          <a:p>
            <a:r>
              <a:rPr lang="en-US" sz="3600">
                <a:solidFill>
                  <a:srgbClr val="C00000"/>
                </a:solidFill>
                <a:latin typeface="+mj-lt"/>
              </a:rPr>
              <a:t>Hearing Loss and Mental Health campaign</a:t>
            </a:r>
            <a:br>
              <a:rPr lang="en-GB" sz="3600"/>
            </a:br>
            <a:endParaRPr lang="en-GB" sz="28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8C8813E-5461-41DD-972C-764FEEE272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01787" y="1463725"/>
            <a:ext cx="2514600" cy="14144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33A3B1F-DD98-4280-8B66-C10C383DC3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01787" y="2996815"/>
            <a:ext cx="2514600" cy="14144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AutoShape 8">
            <a:extLst>
              <a:ext uri="{FF2B5EF4-FFF2-40B4-BE49-F238E27FC236}">
                <a16:creationId xmlns:a16="http://schemas.microsoft.com/office/drawing/2014/main" id="{5D8C9B81-5EC2-419B-A1E7-D63C2ECDA99B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034" name="Picture 10">
            <a:extLst>
              <a:ext uri="{FF2B5EF4-FFF2-40B4-BE49-F238E27FC236}">
                <a16:creationId xmlns:a16="http://schemas.microsoft.com/office/drawing/2014/main" id="{51CFF62A-BE58-4A18-9AED-A48815C2EB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622" y="2168714"/>
            <a:ext cx="5530778" cy="311646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>
            <a:extLst>
              <a:ext uri="{FF2B5EF4-FFF2-40B4-BE49-F238E27FC236}">
                <a16:creationId xmlns:a16="http://schemas.microsoft.com/office/drawing/2014/main" id="{1902226C-5E54-443A-AB2F-08809405CDE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961" y="1460054"/>
            <a:ext cx="2506711" cy="1417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3FF8F23D-DE9F-4C72-B8A6-2A672EFF50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9672" y="4494132"/>
            <a:ext cx="2511000" cy="141732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3614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Oval 16">
            <a:extLst>
              <a:ext uri="{FF2B5EF4-FFF2-40B4-BE49-F238E27FC236}">
                <a16:creationId xmlns:a16="http://schemas.microsoft.com/office/drawing/2014/main" id="{56617154-3BC3-4532-B0E7-55A4F0C8FE4E}"/>
              </a:ext>
            </a:extLst>
          </p:cNvPr>
          <p:cNvSpPr/>
          <p:nvPr/>
        </p:nvSpPr>
        <p:spPr>
          <a:xfrm>
            <a:off x="9049446" y="2430904"/>
            <a:ext cx="2700995" cy="2337809"/>
          </a:xfrm>
          <a:prstGeom prst="ellipse">
            <a:avLst/>
          </a:prstGeom>
          <a:solidFill>
            <a:srgbClr val="D9D9D9"/>
          </a:solidFill>
          <a:ln w="12700" cap="flat" cmpd="sng" algn="ctr">
            <a:solidFill>
              <a:srgbClr val="D9D9D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A802BE9-2901-40F0-8D43-264D60B929DA}"/>
              </a:ext>
            </a:extLst>
          </p:cNvPr>
          <p:cNvSpPr/>
          <p:nvPr/>
        </p:nvSpPr>
        <p:spPr>
          <a:xfrm>
            <a:off x="6096000" y="2430904"/>
            <a:ext cx="2700995" cy="2337809"/>
          </a:xfrm>
          <a:prstGeom prst="ellipse">
            <a:avLst/>
          </a:prstGeom>
          <a:solidFill>
            <a:srgbClr val="D9D9D9"/>
          </a:solidFill>
          <a:ln w="12700" cap="flat" cmpd="sng" algn="ctr">
            <a:solidFill>
              <a:srgbClr val="D9D9D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421BDB6-84B7-4DA0-8B34-E0213B26D162}"/>
              </a:ext>
            </a:extLst>
          </p:cNvPr>
          <p:cNvSpPr/>
          <p:nvPr/>
        </p:nvSpPr>
        <p:spPr>
          <a:xfrm>
            <a:off x="3164112" y="2487685"/>
            <a:ext cx="2700995" cy="2337809"/>
          </a:xfrm>
          <a:prstGeom prst="ellipse">
            <a:avLst/>
          </a:prstGeom>
          <a:solidFill>
            <a:srgbClr val="D9D9D9"/>
          </a:solidFill>
          <a:ln w="12700" cap="flat" cmpd="sng" algn="ctr">
            <a:solidFill>
              <a:srgbClr val="D9D9D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l"/>
            <a:endParaRPr lang="en-US"/>
          </a:p>
        </p:txBody>
      </p:sp>
      <p:pic>
        <p:nvPicPr>
          <p:cNvPr id="11" name="Picture 10" descr="Shape, circle&#10;&#10;Description automatically generated">
            <a:extLst>
              <a:ext uri="{FF2B5EF4-FFF2-40B4-BE49-F238E27FC236}">
                <a16:creationId xmlns:a16="http://schemas.microsoft.com/office/drawing/2014/main" id="{664317EB-5D1D-4A78-B6D8-97B8F6882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61685" y="-61683"/>
            <a:ext cx="1967986" cy="2091352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30D5EEB-4B7D-4B53-99D2-358E63DD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1661" y="-67839"/>
            <a:ext cx="11957354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C00000"/>
                </a:solidFill>
                <a:latin typeface="+mj-lt"/>
              </a:rPr>
              <a:t>Campaign Results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59FEBD-FF13-4383-8373-EBCB71C3F871}"/>
              </a:ext>
            </a:extLst>
          </p:cNvPr>
          <p:cNvSpPr txBox="1"/>
          <p:nvPr/>
        </p:nvSpPr>
        <p:spPr>
          <a:xfrm>
            <a:off x="4733847" y="983993"/>
            <a:ext cx="4674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C00000"/>
                </a:solidFill>
                <a:latin typeface="Georgia"/>
                <a:cs typeface="Calibri"/>
              </a:rPr>
              <a:t>Results: 14 Feb 2021 – 21 April 2022 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C58B3E6C-3830-47EB-AD39-3831DA610052}"/>
              </a:ext>
            </a:extLst>
          </p:cNvPr>
          <p:cNvSpPr/>
          <p:nvPr/>
        </p:nvSpPr>
        <p:spPr>
          <a:xfrm>
            <a:off x="210666" y="2487685"/>
            <a:ext cx="2700995" cy="2337809"/>
          </a:xfrm>
          <a:prstGeom prst="ellipse">
            <a:avLst/>
          </a:prstGeom>
          <a:solidFill>
            <a:srgbClr val="D9D9D9"/>
          </a:solidFill>
          <a:ln w="12700" cap="flat" cmpd="sng" algn="ctr">
            <a:solidFill>
              <a:srgbClr val="D9D9D9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algn="l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70850CE-A7ED-44AF-A2F6-10C41AEB55A0}"/>
              </a:ext>
            </a:extLst>
          </p:cNvPr>
          <p:cNvSpPr txBox="1"/>
          <p:nvPr/>
        </p:nvSpPr>
        <p:spPr>
          <a:xfrm>
            <a:off x="3735321" y="2983326"/>
            <a:ext cx="15585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/>
              <a:t>213</a:t>
            </a:r>
            <a:r>
              <a:rPr lang="en-US" sz="4400"/>
              <a:t> </a:t>
            </a:r>
          </a:p>
          <a:p>
            <a:pPr algn="ctr"/>
            <a:r>
              <a:rPr lang="en-US" sz="2800"/>
              <a:t>Likes</a:t>
            </a:r>
            <a:endParaRPr lang="en-US" sz="2800" b="1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4AD1DC4-07B6-41F2-B88A-E25C34B8D254}"/>
              </a:ext>
            </a:extLst>
          </p:cNvPr>
          <p:cNvSpPr txBox="1"/>
          <p:nvPr/>
        </p:nvSpPr>
        <p:spPr>
          <a:xfrm>
            <a:off x="6515799" y="2829437"/>
            <a:ext cx="1861396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/>
              <a:t>72</a:t>
            </a:r>
            <a:r>
              <a:rPr lang="en-US"/>
              <a:t> </a:t>
            </a:r>
          </a:p>
          <a:p>
            <a:pPr algn="ctr"/>
            <a:r>
              <a:rPr lang="en-US" sz="2400"/>
              <a:t>Shares and retweets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B762A6-0657-45A3-802F-69D0F8E0D103}"/>
              </a:ext>
            </a:extLst>
          </p:cNvPr>
          <p:cNvSpPr txBox="1"/>
          <p:nvPr/>
        </p:nvSpPr>
        <p:spPr>
          <a:xfrm>
            <a:off x="9408588" y="2829437"/>
            <a:ext cx="19827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/>
              <a:t>2</a:t>
            </a:r>
            <a:r>
              <a:rPr lang="en-US"/>
              <a:t> </a:t>
            </a:r>
          </a:p>
          <a:p>
            <a:pPr algn="ctr"/>
            <a:r>
              <a:rPr lang="en-US" sz="2800"/>
              <a:t>Comments</a:t>
            </a:r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2652836-0FEF-45B4-AF40-6C549B738DA8}"/>
              </a:ext>
            </a:extLst>
          </p:cNvPr>
          <p:cNvSpPr txBox="1"/>
          <p:nvPr/>
        </p:nvSpPr>
        <p:spPr>
          <a:xfrm>
            <a:off x="507585" y="2983326"/>
            <a:ext cx="21071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/>
              <a:t>30</a:t>
            </a:r>
            <a:r>
              <a:rPr lang="en-US" sz="2800"/>
              <a:t> </a:t>
            </a:r>
          </a:p>
          <a:p>
            <a:pPr algn="ctr"/>
            <a:r>
              <a:rPr lang="en-US" sz="2800"/>
              <a:t>Social posts</a:t>
            </a:r>
            <a:endParaRPr lang="en-US" sz="2800" b="1"/>
          </a:p>
        </p:txBody>
      </p:sp>
    </p:spTree>
    <p:extLst>
      <p:ext uri="{BB962C8B-B14F-4D97-AF65-F5344CB8AC3E}">
        <p14:creationId xmlns:p14="http://schemas.microsoft.com/office/powerpoint/2010/main" val="2613680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D5EEB-4B7D-4B53-99D2-358E63DD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6204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C00000"/>
                </a:solidFill>
                <a:latin typeface="+mj-lt"/>
              </a:rPr>
              <a:t>Campaign Results Overview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759FEBD-FF13-4383-8373-EBCB71C3F871}"/>
              </a:ext>
            </a:extLst>
          </p:cNvPr>
          <p:cNvSpPr txBox="1"/>
          <p:nvPr/>
        </p:nvSpPr>
        <p:spPr>
          <a:xfrm>
            <a:off x="3758629" y="1072023"/>
            <a:ext cx="4674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>
                <a:solidFill>
                  <a:srgbClr val="C00000"/>
                </a:solidFill>
                <a:latin typeface="Georgia"/>
                <a:cs typeface="Calibri"/>
              </a:rPr>
              <a:t>In comparison to the 2020 campaign</a:t>
            </a:r>
            <a:endParaRPr lang="en-US">
              <a:solidFill>
                <a:srgbClr val="C0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F0DB1-3EBA-4BB1-965F-6B432707E2B0}"/>
              </a:ext>
            </a:extLst>
          </p:cNvPr>
          <p:cNvSpPr txBox="1"/>
          <p:nvPr/>
        </p:nvSpPr>
        <p:spPr>
          <a:xfrm>
            <a:off x="419476" y="1687963"/>
            <a:ext cx="1135304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/>
              <a:t>The results of the 2022 HHFEU campaign, on Hearing Loss and Mental Health, are comparable to 2021’s campaign on Cognitive Decline. Key highlights are: </a:t>
            </a:r>
          </a:p>
          <a:p>
            <a:pPr algn="just"/>
            <a:endParaRPr lang="en-US" b="1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/>
              <a:t> The Mental Health campaign social media posts were created in collaboration with 8 </a:t>
            </a:r>
            <a:r>
              <a:rPr lang="en-US" b="1" err="1"/>
              <a:t>organisations</a:t>
            </a:r>
            <a:r>
              <a:rPr lang="en-US" b="1"/>
              <a:t> this year, in opposition to 6 in 2021</a:t>
            </a:r>
            <a:r>
              <a:rPr lang="en-US"/>
              <a:t>. 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en-US" b="1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/>
              <a:t>The HHFEU’s network has welcomed 3 new partnering </a:t>
            </a:r>
            <a:r>
              <a:rPr lang="en-US" b="1" err="1"/>
              <a:t>organisations</a:t>
            </a:r>
            <a:r>
              <a:rPr lang="en-US" b="1"/>
              <a:t>: </a:t>
            </a:r>
            <a:r>
              <a:rPr lang="en-US" i="0" u="none" strike="noStrike">
                <a:solidFill>
                  <a:srgbClr val="000000"/>
                </a:solidFill>
                <a:effectLst/>
                <a:latin typeface="Georgia" panose="02040502050405020303" pitchFamily="18" charset="0"/>
              </a:rPr>
              <a:t>the European Network for Workplace Health Promotion (ENWHP), the European Federation of Associations of Families of People with Mental Illness (EUFAMI) the European Community Mental health Service providers (EUCOMS).</a:t>
            </a:r>
          </a:p>
          <a:p>
            <a:pPr algn="just"/>
            <a:endParaRPr lang="en-US" i="0" u="none" strike="noStrike">
              <a:solidFill>
                <a:srgbClr val="000000"/>
              </a:solidFill>
              <a:effectLst/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Georgia" panose="02040502050405020303" pitchFamily="18" charset="0"/>
              </a:rPr>
              <a:t>In 2021, total number of shares across social platforms was 68 compared to 72 in 2022. </a:t>
            </a:r>
            <a:r>
              <a:rPr lang="en-US">
                <a:solidFill>
                  <a:srgbClr val="000000"/>
                </a:solidFill>
                <a:latin typeface="Georgia" panose="02040502050405020303" pitchFamily="18" charset="0"/>
              </a:rPr>
              <a:t>The posts also received a similar amount of ‘likes’ in 2021 (259) vs 2022 (213). </a:t>
            </a:r>
          </a:p>
          <a:p>
            <a:pPr algn="just"/>
            <a:endParaRPr lang="en-US">
              <a:solidFill>
                <a:srgbClr val="000000"/>
              </a:solidFill>
              <a:latin typeface="Georgia" panose="02040502050405020303" pitchFamily="18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b="1">
                <a:solidFill>
                  <a:srgbClr val="000000"/>
                </a:solidFill>
                <a:latin typeface="Georgia" panose="02040502050405020303" pitchFamily="18" charset="0"/>
              </a:rPr>
              <a:t>30 posts about the Mental Health campaign were registered on LinkedIn and Twitter, </a:t>
            </a:r>
            <a:r>
              <a:rPr lang="en-US">
                <a:solidFill>
                  <a:srgbClr val="000000"/>
                </a:solidFill>
                <a:latin typeface="Georgia" panose="02040502050405020303" pitchFamily="18" charset="0"/>
              </a:rPr>
              <a:t>which is double the amount of the 2021 campaign (14 in total). </a:t>
            </a:r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2876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4" descr="Chart&#10;&#10;Description automatically generated">
            <a:extLst>
              <a:ext uri="{FF2B5EF4-FFF2-40B4-BE49-F238E27FC236}">
                <a16:creationId xmlns:a16="http://schemas.microsoft.com/office/drawing/2014/main" id="{542B2D4D-0DD4-455B-9980-3337700E4C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827" y="3965986"/>
            <a:ext cx="6370275" cy="158509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1660CD1-A059-40DB-9831-80B5E49E22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9419284" y="4085283"/>
            <a:ext cx="1198787" cy="434664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C352B3B8-DD64-4BCF-B55F-360619B9CC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45600" y="-188069"/>
            <a:ext cx="4311619" cy="1574837"/>
          </a:xfrm>
        </p:spPr>
        <p:txBody>
          <a:bodyPr>
            <a:noAutofit/>
          </a:bodyPr>
          <a:lstStyle/>
          <a:p>
            <a:r>
              <a:rPr lang="en-US" sz="3600">
                <a:solidFill>
                  <a:srgbClr val="C00000"/>
                </a:solidFill>
                <a:latin typeface="+mj-lt"/>
              </a:rPr>
              <a:t>Twitter Results</a:t>
            </a:r>
            <a:endParaRPr lang="en-GB" sz="28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ED699D4-4BD8-470A-9185-49C204973094}"/>
              </a:ext>
            </a:extLst>
          </p:cNvPr>
          <p:cNvSpPr txBox="1"/>
          <p:nvPr/>
        </p:nvSpPr>
        <p:spPr>
          <a:xfrm>
            <a:off x="108642" y="1530035"/>
            <a:ext cx="11840531" cy="349863"/>
          </a:xfrm>
          <a:prstGeom prst="rect">
            <a:avLst/>
          </a:prstGeom>
          <a:solidFill>
            <a:srgbClr val="C00000"/>
          </a:solidFill>
        </p:spPr>
        <p:txBody>
          <a:bodyPr wrap="square" rtlCol="0" anchor="ctr">
            <a:no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Key Metrics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1D324D2-B048-456F-94AF-AA449D59C57C}"/>
              </a:ext>
            </a:extLst>
          </p:cNvPr>
          <p:cNvSpPr txBox="1">
            <a:spLocks/>
          </p:cNvSpPr>
          <p:nvPr/>
        </p:nvSpPr>
        <p:spPr>
          <a:xfrm>
            <a:off x="108642" y="1971770"/>
            <a:ext cx="2607398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Tweets</a:t>
            </a:r>
          </a:p>
          <a:p>
            <a:pPr algn="ctr"/>
            <a:r>
              <a:rPr lang="en-US" b="1"/>
              <a:t>17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1E622B8-8881-41A9-8C9D-82EA6985CD5D}"/>
              </a:ext>
            </a:extLst>
          </p:cNvPr>
          <p:cNvSpPr txBox="1"/>
          <p:nvPr/>
        </p:nvSpPr>
        <p:spPr>
          <a:xfrm>
            <a:off x="2865371" y="1974855"/>
            <a:ext cx="2870627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Likes</a:t>
            </a:r>
          </a:p>
          <a:p>
            <a:pPr algn="ctr"/>
            <a:r>
              <a:rPr lang="en-US" b="1"/>
              <a:t>67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ED4E5F-87FB-4B33-AF84-7D19DCDE1749}"/>
              </a:ext>
            </a:extLst>
          </p:cNvPr>
          <p:cNvSpPr txBox="1"/>
          <p:nvPr/>
        </p:nvSpPr>
        <p:spPr>
          <a:xfrm>
            <a:off x="5898661" y="1966306"/>
            <a:ext cx="2870628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Retweets</a:t>
            </a:r>
          </a:p>
          <a:p>
            <a:pPr algn="ctr"/>
            <a:r>
              <a:rPr lang="en-US" b="1"/>
              <a:t>48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28C1B63-7A7A-4A38-9999-0F9F1966B078}"/>
              </a:ext>
            </a:extLst>
          </p:cNvPr>
          <p:cNvSpPr txBox="1"/>
          <p:nvPr/>
        </p:nvSpPr>
        <p:spPr>
          <a:xfrm>
            <a:off x="8931952" y="1966306"/>
            <a:ext cx="3017221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Quote Tweets</a:t>
            </a:r>
          </a:p>
          <a:p>
            <a:pPr algn="ctr"/>
            <a:r>
              <a:rPr lang="en-US" b="1"/>
              <a:t>2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CFCC2AA-B22F-4B09-9BFB-556EA7CD8ED9}"/>
              </a:ext>
            </a:extLst>
          </p:cNvPr>
          <p:cNvSpPr txBox="1"/>
          <p:nvPr/>
        </p:nvSpPr>
        <p:spPr>
          <a:xfrm>
            <a:off x="2297783" y="3261666"/>
            <a:ext cx="40058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Tweets Volume Evolution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C28FAD7-7951-4AA0-B3C1-CAC3E998A610}"/>
              </a:ext>
            </a:extLst>
          </p:cNvPr>
          <p:cNvSpPr txBox="1"/>
          <p:nvPr/>
        </p:nvSpPr>
        <p:spPr>
          <a:xfrm>
            <a:off x="7845352" y="3261666"/>
            <a:ext cx="364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Stakeholder Retweets</a:t>
            </a: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7C40C91B-A3E7-451B-B0A9-12F4AE7C0826}"/>
              </a:ext>
            </a:extLst>
          </p:cNvPr>
          <p:cNvCxnSpPr>
            <a:cxnSpLocks/>
          </p:cNvCxnSpPr>
          <p:nvPr/>
        </p:nvCxnSpPr>
        <p:spPr>
          <a:xfrm>
            <a:off x="308389" y="3121926"/>
            <a:ext cx="1118054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A59939F8-C3F8-48AC-BA11-09FF1D8534A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39414" y="3889225"/>
            <a:ext cx="2598255" cy="4029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FFE252E-7521-41F5-BF6F-D56016CB88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65399" y="4504745"/>
            <a:ext cx="2431002" cy="527153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4D34997F-8F21-456B-A393-70B4A8FA6026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/>
          <a:stretch/>
        </p:blipFill>
        <p:spPr>
          <a:xfrm>
            <a:off x="9589480" y="4452070"/>
            <a:ext cx="2359693" cy="54711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1" name="Picture 30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E812A5D-C043-4C16-875D-F518804F14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856135" y="3838564"/>
            <a:ext cx="2440266" cy="52291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33" name="Picture 3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DBDBB84A-037F-4FF0-B815-5971D332675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60971" y="5127928"/>
            <a:ext cx="2156886" cy="480590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63174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Title 1">
            <a:extLst>
              <a:ext uri="{FF2B5EF4-FFF2-40B4-BE49-F238E27FC236}">
                <a16:creationId xmlns:a16="http://schemas.microsoft.com/office/drawing/2014/main" id="{2F20951E-CA74-46C1-8FDD-375B6E1CCE31}"/>
              </a:ext>
            </a:extLst>
          </p:cNvPr>
          <p:cNvSpPr txBox="1">
            <a:spLocks/>
          </p:cNvSpPr>
          <p:nvPr/>
        </p:nvSpPr>
        <p:spPr>
          <a:xfrm>
            <a:off x="3682681" y="-179941"/>
            <a:ext cx="4625750" cy="157483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rgbClr val="D52A1E"/>
                </a:solidFill>
                <a:latin typeface="Arial Black" panose="020B0604020202020204" pitchFamily="34" charset="0"/>
                <a:ea typeface="+mj-ea"/>
                <a:cs typeface="Arial Black" panose="020B0604020202020204" pitchFamily="34" charset="0"/>
              </a:defRPr>
            </a:lvl1pPr>
          </a:lstStyle>
          <a:p>
            <a:r>
              <a:rPr lang="en-US" sz="3600">
                <a:solidFill>
                  <a:srgbClr val="C00000"/>
                </a:solidFill>
                <a:latin typeface="+mj-lt"/>
              </a:rPr>
              <a:t>LinkedIn Results</a:t>
            </a:r>
            <a:endParaRPr lang="en-GB" sz="280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A4057CA-F222-4EAF-952C-F6A98695FA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800000" flipH="1">
            <a:off x="0" y="3671668"/>
            <a:ext cx="828447" cy="243435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6D69674-0A36-4DE7-80D9-4C630564AD38}"/>
              </a:ext>
            </a:extLst>
          </p:cNvPr>
          <p:cNvSpPr txBox="1"/>
          <p:nvPr/>
        </p:nvSpPr>
        <p:spPr>
          <a:xfrm>
            <a:off x="176025" y="1370433"/>
            <a:ext cx="11856029" cy="400110"/>
          </a:xfrm>
          <a:prstGeom prst="rect">
            <a:avLst/>
          </a:prstGeom>
          <a:solidFill>
            <a:srgbClr val="C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chemeClr val="bg1"/>
                </a:solidFill>
              </a:rPr>
              <a:t>Key Metrics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74BF14-AB22-4BB2-807B-874F119CD471}"/>
              </a:ext>
            </a:extLst>
          </p:cNvPr>
          <p:cNvSpPr txBox="1">
            <a:spLocks/>
          </p:cNvSpPr>
          <p:nvPr/>
        </p:nvSpPr>
        <p:spPr>
          <a:xfrm>
            <a:off x="176024" y="1901397"/>
            <a:ext cx="2957215" cy="797301"/>
          </a:xfrm>
          <a:prstGeom prst="rect">
            <a:avLst/>
          </a:prstGeom>
          <a:ln w="12700">
            <a:solidFill>
              <a:srgbClr val="66666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noAutofit/>
          </a:bodyPr>
          <a:lstStyle/>
          <a:p>
            <a:pPr algn="ctr"/>
            <a:r>
              <a:rPr lang="en-US"/>
              <a:t>LinkedIn Posts</a:t>
            </a:r>
          </a:p>
          <a:p>
            <a:pPr algn="ctr"/>
            <a:r>
              <a:rPr lang="en-US" b="1"/>
              <a:t>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241D6247-F135-4885-B664-4551DD04FABB}"/>
              </a:ext>
            </a:extLst>
          </p:cNvPr>
          <p:cNvSpPr txBox="1"/>
          <p:nvPr/>
        </p:nvSpPr>
        <p:spPr>
          <a:xfrm>
            <a:off x="3322993" y="1912326"/>
            <a:ext cx="2833733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Engagements</a:t>
            </a:r>
          </a:p>
          <a:p>
            <a:pPr algn="ctr"/>
            <a:r>
              <a:rPr lang="en-US" b="1"/>
              <a:t>146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0695BBF-D221-4553-B988-42DF5A0305D1}"/>
              </a:ext>
            </a:extLst>
          </p:cNvPr>
          <p:cNvSpPr txBox="1"/>
          <p:nvPr/>
        </p:nvSpPr>
        <p:spPr>
          <a:xfrm>
            <a:off x="6346479" y="1912326"/>
            <a:ext cx="2706986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Shares</a:t>
            </a:r>
          </a:p>
          <a:p>
            <a:pPr algn="ctr"/>
            <a:r>
              <a:rPr lang="en-US" b="1"/>
              <a:t>24</a:t>
            </a:r>
          </a:p>
        </p:txBody>
      </p:sp>
      <p:pic>
        <p:nvPicPr>
          <p:cNvPr id="19" name="Picture 18" descr="Text&#10;&#10;Description automatically generated">
            <a:extLst>
              <a:ext uri="{FF2B5EF4-FFF2-40B4-BE49-F238E27FC236}">
                <a16:creationId xmlns:a16="http://schemas.microsoft.com/office/drawing/2014/main" id="{85CCC7EA-0E85-47A9-A6D7-F94CC39B3E4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662" y="3955894"/>
            <a:ext cx="5026893" cy="651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1" name="Picture 20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43650196-EEE6-4952-A0BF-D47FBD879C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200"/>
          <a:stretch/>
        </p:blipFill>
        <p:spPr>
          <a:xfrm>
            <a:off x="1210111" y="5444156"/>
            <a:ext cx="4225763" cy="795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3" name="Picture 2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CE324B5-C3BB-41A4-942D-F5895D54C51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14902" r="2372"/>
          <a:stretch/>
        </p:blipFill>
        <p:spPr>
          <a:xfrm>
            <a:off x="1155315" y="4700025"/>
            <a:ext cx="4280560" cy="65125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5" name="Picture 24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5E10D51-6EA0-49C7-B7C0-86D1510239E8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r="511"/>
          <a:stretch/>
        </p:blipFill>
        <p:spPr>
          <a:xfrm>
            <a:off x="6589760" y="5592818"/>
            <a:ext cx="4811783" cy="96189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7" name="Picture 26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E19064DA-ABA5-46C3-80B5-00EFE3288982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-1" r="742"/>
          <a:stretch/>
        </p:blipFill>
        <p:spPr>
          <a:xfrm>
            <a:off x="6501760" y="4700025"/>
            <a:ext cx="4899784" cy="78754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9" name="Picture 28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10511249-8651-4470-BABF-09F2154DAA5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79437" y="3897121"/>
            <a:ext cx="4922107" cy="70176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FC15CBA2-CC8C-4B43-A03D-5582366BC963}"/>
              </a:ext>
            </a:extLst>
          </p:cNvPr>
          <p:cNvSpPr txBox="1"/>
          <p:nvPr/>
        </p:nvSpPr>
        <p:spPr>
          <a:xfrm>
            <a:off x="9198321" y="1919673"/>
            <a:ext cx="2833733" cy="797301"/>
          </a:xfrm>
          <a:prstGeom prst="rect">
            <a:avLst/>
          </a:prstGeom>
          <a:noFill/>
          <a:ln w="12700">
            <a:solidFill>
              <a:srgbClr val="666666"/>
            </a:solidFill>
          </a:ln>
        </p:spPr>
        <p:txBody>
          <a:bodyPr wrap="square" rtlCol="0">
            <a:noAutofit/>
          </a:bodyPr>
          <a:lstStyle/>
          <a:p>
            <a:pPr algn="ctr"/>
            <a:r>
              <a:rPr lang="en-US"/>
              <a:t>Comments</a:t>
            </a:r>
          </a:p>
          <a:p>
            <a:pPr algn="ctr"/>
            <a:r>
              <a:rPr lang="en-US" b="1"/>
              <a:t>2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E8805DB-404C-44E5-AD6B-8EA0D4119851}"/>
              </a:ext>
            </a:extLst>
          </p:cNvPr>
          <p:cNvSpPr txBox="1"/>
          <p:nvPr/>
        </p:nvSpPr>
        <p:spPr>
          <a:xfrm>
            <a:off x="4173765" y="3462911"/>
            <a:ext cx="36435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>
                <a:solidFill>
                  <a:srgbClr val="C00000"/>
                </a:solidFill>
              </a:rPr>
              <a:t>Stakeholder Engagement</a:t>
            </a:r>
          </a:p>
        </p:txBody>
      </p: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03B48DB9-C4BF-4EA8-845E-2DA032957BC4}"/>
              </a:ext>
            </a:extLst>
          </p:cNvPr>
          <p:cNvCxnSpPr>
            <a:cxnSpLocks/>
          </p:cNvCxnSpPr>
          <p:nvPr/>
        </p:nvCxnSpPr>
        <p:spPr>
          <a:xfrm>
            <a:off x="176026" y="3274326"/>
            <a:ext cx="10060174" cy="0"/>
          </a:xfrm>
          <a:prstGeom prst="line">
            <a:avLst/>
          </a:prstGeom>
          <a:ln w="12700" cap="rnd">
            <a:solidFill>
              <a:schemeClr val="tx1">
                <a:lumMod val="50000"/>
                <a:lumOff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999078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30D5EEB-4B7D-4B53-99D2-358E63DD6C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16204"/>
            <a:ext cx="10515600" cy="1325563"/>
          </a:xfrm>
        </p:spPr>
        <p:txBody>
          <a:bodyPr>
            <a:normAutofit/>
          </a:bodyPr>
          <a:lstStyle/>
          <a:p>
            <a:r>
              <a:rPr lang="en-GB">
                <a:solidFill>
                  <a:srgbClr val="C00000"/>
                </a:solidFill>
                <a:latin typeface="+mj-lt"/>
              </a:rPr>
              <a:t>Learnings and recommendations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5DF0DB1-3EBA-4BB1-965F-6B432707E2B0}"/>
              </a:ext>
            </a:extLst>
          </p:cNvPr>
          <p:cNvSpPr txBox="1"/>
          <p:nvPr/>
        </p:nvSpPr>
        <p:spPr>
          <a:xfrm>
            <a:off x="392961" y="863236"/>
            <a:ext cx="11406078" cy="59785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endParaRPr lang="en-US" sz="1650" b="1"/>
          </a:p>
          <a:p>
            <a:pPr marL="342900" indent="-342900" algn="just">
              <a:buAutoNum type="arabicPeriod"/>
            </a:pPr>
            <a:r>
              <a:rPr lang="en-US" sz="1650" b="1"/>
              <a:t>The Mental Health campaign was shared more widely than the Cognitive Decline campaign from 2021. </a:t>
            </a:r>
            <a:r>
              <a:rPr lang="en-US" sz="1650"/>
              <a:t>This could be due to the higher number of partnering </a:t>
            </a:r>
            <a:r>
              <a:rPr lang="en-US" sz="1650" err="1"/>
              <a:t>organisations</a:t>
            </a:r>
            <a:r>
              <a:rPr lang="en-US" sz="1650"/>
              <a:t> and the availability of the posts in three different languages (English, German, Spanish). </a:t>
            </a:r>
          </a:p>
          <a:p>
            <a:pPr marL="342900" indent="-342900" algn="just">
              <a:buAutoNum type="arabicPeriod"/>
            </a:pPr>
            <a:endParaRPr lang="en-US" sz="1650" b="1"/>
          </a:p>
          <a:p>
            <a:pPr marL="342900" indent="-342900" algn="just">
              <a:buAutoNum type="arabicPeriod"/>
            </a:pPr>
            <a:r>
              <a:rPr lang="en-US" sz="1650" b="1"/>
              <a:t>All partnering </a:t>
            </a:r>
            <a:r>
              <a:rPr lang="en-US" sz="1650" b="1" err="1"/>
              <a:t>organisations</a:t>
            </a:r>
            <a:r>
              <a:rPr lang="en-US" sz="1650" b="1"/>
              <a:t> posted the social media cards, except HEARRING. </a:t>
            </a:r>
            <a:r>
              <a:rPr lang="en-US" sz="1650"/>
              <a:t>Regular reminders have been effective in this respect.</a:t>
            </a:r>
          </a:p>
          <a:p>
            <a:pPr marL="342900" indent="-342900" algn="just">
              <a:buAutoNum type="arabicPeriod"/>
            </a:pPr>
            <a:endParaRPr lang="en-US" sz="1650" b="1"/>
          </a:p>
          <a:p>
            <a:pPr marL="342900" indent="-342900" algn="just">
              <a:buAutoNum type="arabicPeriod"/>
            </a:pPr>
            <a:r>
              <a:rPr lang="en-US" sz="1650" b="1"/>
              <a:t>Despite this collective effort, fewer policymakers picked up the posts. </a:t>
            </a:r>
            <a:r>
              <a:rPr lang="en-US" sz="1650"/>
              <a:t>The most prominent policy stakeholder to have retweeted the Mental Health posts was EU-OSHA (European Agency for Safety and Health at Work). MedTech stakeholders, including the pharmaceutical industry, were among the most active to share the posts.  </a:t>
            </a:r>
          </a:p>
          <a:p>
            <a:pPr algn="just"/>
            <a:endParaRPr lang="en-US" sz="1650"/>
          </a:p>
          <a:p>
            <a:pPr marL="285750" indent="-285750" algn="just">
              <a:buFont typeface="Wingdings" panose="05000000000000000000" pitchFamily="2" charset="2"/>
              <a:buChar char="Ø"/>
            </a:pPr>
            <a:r>
              <a:rPr lang="en-US" sz="1650"/>
              <a:t>To remedy this issue,</a:t>
            </a:r>
            <a:r>
              <a:rPr lang="en-US" sz="1650" b="1">
                <a:solidFill>
                  <a:srgbClr val="C00000"/>
                </a:solidFill>
              </a:rPr>
              <a:t> the next campaign could directly tag representatives from institutions</a:t>
            </a:r>
            <a:r>
              <a:rPr lang="en-US" sz="1650"/>
              <a:t>, highlighting clearer call to action rather than an informational tone.</a:t>
            </a:r>
          </a:p>
          <a:p>
            <a:pPr algn="just"/>
            <a:endParaRPr lang="en-US" sz="1650"/>
          </a:p>
          <a:p>
            <a:pPr algn="just"/>
            <a:r>
              <a:rPr lang="en-US" sz="1650" b="1"/>
              <a:t>4. There were few comments to the social media posts. </a:t>
            </a:r>
            <a:r>
              <a:rPr lang="en-US" sz="1650"/>
              <a:t>Only 2 comments were written in reaction of the social media campaign. A next goal could be to invite to a broader conversation and facilitate interaction.</a:t>
            </a:r>
          </a:p>
          <a:p>
            <a:endParaRPr lang="en-US" sz="165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1650"/>
              <a:t>To remedy this issue,</a:t>
            </a:r>
            <a:r>
              <a:rPr lang="en-US" sz="1650" b="1">
                <a:solidFill>
                  <a:srgbClr val="C00000"/>
                </a:solidFill>
              </a:rPr>
              <a:t> the next campaign could adopt a more personal tone</a:t>
            </a:r>
            <a:r>
              <a:rPr lang="en-US" sz="1650"/>
              <a:t>, inviting policymakers and the wider public to share their thoughts and react to the social media posts</a:t>
            </a:r>
          </a:p>
          <a:p>
            <a:endParaRPr lang="en-US"/>
          </a:p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85497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Georgia">
      <a:maj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eorgia" panose="020405020504050203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lossy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tint val="95000"/>
              <a:shade val="95000"/>
              <a:satMod val="120000"/>
            </a:schemeClr>
          </a:solidFill>
          <a:prstDash val="solid"/>
        </a:ln>
        <a:ln w="55000" cap="flat" cmpd="thickThin" algn="ctr">
          <a:solidFill>
            <a:schemeClr val="phClr">
              <a:tint val="90000"/>
              <a:satMod val="130000"/>
            </a:schemeClr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stretch>
            <a:fillRect l="-18000" r="-18000"/>
          </a:stretch>
        </a:blipFill>
        <a:ln w="12700" cap="flat" cmpd="sng" algn="ctr">
          <a:solidFill>
            <a:sysClr val="windowText" lastClr="000000"/>
          </a:solidFill>
          <a:prstDash val="solid"/>
          <a:miter lim="800000"/>
        </a:ln>
        <a:effectLst/>
      </a:spPr>
      <a:bodyPr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F911CC6236204CBA01488E7E000600" ma:contentTypeVersion="12" ma:contentTypeDescription="Create a new document." ma:contentTypeScope="" ma:versionID="3585d2d4e76dbdaeab5d1b038cf5713d">
  <xsd:schema xmlns:xsd="http://www.w3.org/2001/XMLSchema" xmlns:xs="http://www.w3.org/2001/XMLSchema" xmlns:p="http://schemas.microsoft.com/office/2006/metadata/properties" xmlns:ns2="b0557ff0-3ca8-4691-81e5-7f5a0fc3cdb4" xmlns:ns3="f49bbcaf-f108-4ba7-8af4-d912d10d26d7" targetNamespace="http://schemas.microsoft.com/office/2006/metadata/properties" ma:root="true" ma:fieldsID="48224caebd51ab11eb46d7200050bab0" ns2:_="" ns3:_="">
    <xsd:import namespace="b0557ff0-3ca8-4691-81e5-7f5a0fc3cdb4"/>
    <xsd:import namespace="f49bbcaf-f108-4ba7-8af4-d912d10d26d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0557ff0-3ca8-4691-81e5-7f5a0fc3cdb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9bbcaf-f108-4ba7-8af4-d912d10d26d7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346DEE3-76FE-4DFA-A47C-DE5814224462}">
  <ds:schemaRefs>
    <ds:schemaRef ds:uri="b0557ff0-3ca8-4691-81e5-7f5a0fc3cdb4"/>
    <ds:schemaRef ds:uri="f49bbcaf-f108-4ba7-8af4-d912d10d26d7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CEB1FEE9-CBDE-4987-B331-0AA4F2C8BC17}">
  <ds:schemaRefs>
    <ds:schemaRef ds:uri="b0557ff0-3ca8-4691-81e5-7f5a0fc3cdb4"/>
    <ds:schemaRef ds:uri="f49bbcaf-f108-4ba7-8af4-d912d10d26d7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E98FD88-514A-4536-A432-2226BFB0DFB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Widescreen</PresentationFormat>
  <Slides>7</Slides>
  <Notes>4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Hearing Loss and Mental Health campaign </vt:lpstr>
      <vt:lpstr>Campaign Results Overview</vt:lpstr>
      <vt:lpstr>Campaign Results Overview</vt:lpstr>
      <vt:lpstr>Twitter Results</vt:lpstr>
      <vt:lpstr>PowerPoint Presentation</vt:lpstr>
      <vt:lpstr>Learnings and 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Cracknell, Emma</dc:creator>
  <cp:revision>1</cp:revision>
  <dcterms:created xsi:type="dcterms:W3CDTF">2020-06-05T15:43:29Z</dcterms:created>
  <dcterms:modified xsi:type="dcterms:W3CDTF">2022-04-29T09:22:12Z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0x01010018F911CC6236204CBA01488E7E000600</vt:lpwstr>
  </property>
</Properties>
</file>