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8" r:id="rId5"/>
    <p:sldMasterId id="2147483730" r:id="rId6"/>
  </p:sldMasterIdLst>
  <p:notesMasterIdLst>
    <p:notesMasterId r:id="rId29"/>
  </p:notesMasterIdLst>
  <p:handoutMasterIdLst>
    <p:handoutMasterId r:id="rId30"/>
  </p:handoutMasterIdLst>
  <p:sldIdLst>
    <p:sldId id="2208" r:id="rId7"/>
    <p:sldId id="2247" r:id="rId8"/>
    <p:sldId id="2245" r:id="rId9"/>
    <p:sldId id="2249" r:id="rId10"/>
    <p:sldId id="951" r:id="rId11"/>
    <p:sldId id="2248" r:id="rId12"/>
    <p:sldId id="1742" r:id="rId13"/>
    <p:sldId id="2272" r:id="rId14"/>
    <p:sldId id="2233" r:id="rId15"/>
    <p:sldId id="2269" r:id="rId16"/>
    <p:sldId id="2238" r:id="rId17"/>
    <p:sldId id="2274" r:id="rId18"/>
    <p:sldId id="2275" r:id="rId19"/>
    <p:sldId id="2260" r:id="rId20"/>
    <p:sldId id="2263" r:id="rId21"/>
    <p:sldId id="2264" r:id="rId22"/>
    <p:sldId id="2271" r:id="rId23"/>
    <p:sldId id="2256" r:id="rId24"/>
    <p:sldId id="2255" r:id="rId25"/>
    <p:sldId id="2253" r:id="rId26"/>
    <p:sldId id="2261" r:id="rId27"/>
    <p:sldId id="173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4BDDF3-77C1-9C09-65F7-9196C177CE96}" name="Mira Hartmann (FleishmanHillard)" initials="M(" userId="S::mira.hartmann@fleishmaneurope.com::763cffd7-83d9-4c30-acbd-f86b493cf68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x Pietrangeli (FleishmanHillard)" initials="MP(" lastIdx="2" clrIdx="0">
    <p:extLst>
      <p:ext uri="{19B8F6BF-5375-455C-9EA6-DF929625EA0E}">
        <p15:presenceInfo xmlns:p15="http://schemas.microsoft.com/office/powerpoint/2012/main" userId="S::max.pietrangeli@fleishmaneurope.com::74c25a3c-044c-48de-bbcc-dd07c89d6fbb" providerId="AD"/>
      </p:ext>
    </p:extLst>
  </p:cmAuthor>
  <p:cmAuthor id="2" name="Emma Cracknell (FleishmanHillard)" initials="EC(" lastIdx="13" clrIdx="1">
    <p:extLst>
      <p:ext uri="{19B8F6BF-5375-455C-9EA6-DF929625EA0E}">
        <p15:presenceInfo xmlns:p15="http://schemas.microsoft.com/office/powerpoint/2012/main" userId="S::emma.cracknell@fleishmaneurope.com::f7a83db6-c0e2-4ba0-aefe-c6d92d8b0496" providerId="AD"/>
      </p:ext>
    </p:extLst>
  </p:cmAuthor>
  <p:cmAuthor id="3" name="Haven Hightower (FleishmanHillard)" initials="HH(" lastIdx="1" clrIdx="2">
    <p:extLst>
      <p:ext uri="{19B8F6BF-5375-455C-9EA6-DF929625EA0E}">
        <p15:presenceInfo xmlns:p15="http://schemas.microsoft.com/office/powerpoint/2012/main" userId="S::haven.hightower@fleishmaneurope.com::9fcd6a7e-f0e9-4295-aeee-f3e782bbdaed" providerId="AD"/>
      </p:ext>
    </p:extLst>
  </p:cmAuthor>
  <p:cmAuthor id="4" name="Anais Ronchin (FleishmanHillard)" initials="AR(" lastIdx="23" clrIdx="3">
    <p:extLst>
      <p:ext uri="{19B8F6BF-5375-455C-9EA6-DF929625EA0E}">
        <p15:presenceInfo xmlns:p15="http://schemas.microsoft.com/office/powerpoint/2012/main" userId="S::anais.ronchin@fleishmaneurope.com::5b111ee2-e857-481b-8047-70ba2d9cbb5c" providerId="AD"/>
      </p:ext>
    </p:extLst>
  </p:cmAuthor>
  <p:cmAuthor id="5" name="Mira Hartmann (FleishmanHillard)" initials="M(" lastIdx="14" clrIdx="4">
    <p:extLst>
      <p:ext uri="{19B8F6BF-5375-455C-9EA6-DF929625EA0E}">
        <p15:presenceInfo xmlns:p15="http://schemas.microsoft.com/office/powerpoint/2012/main" userId="S::mira.hartmann@fleishmaneurope.com::763cffd7-83d9-4c30-acbd-f86b493cf68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291E"/>
    <a:srgbClr val="CC3300"/>
    <a:srgbClr val="A50021"/>
    <a:srgbClr val="5B9BD5"/>
    <a:srgbClr val="0194D0"/>
    <a:srgbClr val="D52A1E"/>
    <a:srgbClr val="DEF2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152880-4ABF-4C24-958B-712B5639ED60}" v="1" vWet="5" dt="2021-12-21T10:51:35.383"/>
    <p1510:client id="{88255009-8AD0-447F-BF37-2994F2740AF4}" v="57" dt="2021-12-21T10:54:08.495"/>
    <p1510:client id="{FA82BFE4-B9B1-4C5B-A113-DAFB60B5DA6C}" v="17" dt="2021-12-21T11:02:21.3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184" y="13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05BA6D-9A85-48AA-BBD4-48DB668F38E2}" type="doc">
      <dgm:prSet loTypeId="urn:microsoft.com/office/officeart/2005/8/layout/bProcess4" loCatId="process" qsTypeId="urn:microsoft.com/office/officeart/2005/8/quickstyle/simple1" qsCatId="simple" csTypeId="urn:microsoft.com/office/officeart/2005/8/colors/accent3_2" csCatId="accent3" phldr="1"/>
      <dgm:spPr/>
      <dgm:t>
        <a:bodyPr/>
        <a:lstStyle/>
        <a:p>
          <a:endParaRPr lang="en-US"/>
        </a:p>
      </dgm:t>
    </dgm:pt>
    <dgm:pt modelId="{0B97396C-25B6-491C-B0A8-53EE64155235}">
      <dgm:prSet phldrT="[Text]"/>
      <dgm:spPr>
        <a:solidFill>
          <a:srgbClr val="C00000"/>
        </a:solidFill>
      </dgm:spPr>
      <dgm:t>
        <a:bodyPr/>
        <a:lstStyle/>
        <a:p>
          <a:r>
            <a:rPr lang="en-US" u="sng"/>
            <a:t>October 2021</a:t>
          </a:r>
        </a:p>
        <a:p>
          <a:r>
            <a:rPr lang="en-US"/>
            <a:t>FH sends the 2 campaign proposals to </a:t>
          </a:r>
          <a:r>
            <a:rPr lang="en-US" err="1"/>
            <a:t>organisations</a:t>
          </a:r>
          <a:r>
            <a:rPr lang="en-US"/>
            <a:t> having attended the workshop.</a:t>
          </a:r>
        </a:p>
      </dgm:t>
    </dgm:pt>
    <dgm:pt modelId="{E25C0DDD-2FA0-4317-A3A3-5BB00F54440E}" type="parTrans" cxnId="{8AFDEF6B-845B-480D-B1EE-5E359ADA763E}">
      <dgm:prSet/>
      <dgm:spPr/>
      <dgm:t>
        <a:bodyPr/>
        <a:lstStyle/>
        <a:p>
          <a:endParaRPr lang="en-US"/>
        </a:p>
      </dgm:t>
    </dgm:pt>
    <dgm:pt modelId="{A99E8266-C87A-4483-A928-053EBF080D8F}" type="sibTrans" cxnId="{8AFDEF6B-845B-480D-B1EE-5E359ADA763E}">
      <dgm:prSet/>
      <dgm:spPr/>
      <dgm:t>
        <a:bodyPr/>
        <a:lstStyle/>
        <a:p>
          <a:endParaRPr lang="en-US"/>
        </a:p>
      </dgm:t>
    </dgm:pt>
    <dgm:pt modelId="{EC427060-5904-4C00-BD1C-B527464E3DCE}">
      <dgm:prSet phldrT="[Text]"/>
      <dgm:spPr>
        <a:solidFill>
          <a:srgbClr val="C00000"/>
        </a:solidFill>
      </dgm:spPr>
      <dgm:t>
        <a:bodyPr/>
        <a:lstStyle/>
        <a:p>
          <a:r>
            <a:rPr lang="en-US" u="sng"/>
            <a:t>November 2021</a:t>
          </a:r>
        </a:p>
        <a:p>
          <a:r>
            <a:rPr lang="en-US" u="none" err="1"/>
            <a:t>Organisations</a:t>
          </a:r>
          <a:r>
            <a:rPr lang="en-US" u="none"/>
            <a:t> vote for their </a:t>
          </a:r>
          <a:r>
            <a:rPr lang="en-US" u="none" err="1"/>
            <a:t>favourite</a:t>
          </a:r>
          <a:r>
            <a:rPr lang="en-US" u="none"/>
            <a:t> campaign. FH counts the votes and announces winner.</a:t>
          </a:r>
          <a:endParaRPr lang="en-US"/>
        </a:p>
      </dgm:t>
    </dgm:pt>
    <dgm:pt modelId="{8CED10D1-098F-4C13-B004-B88BCA5A0E2D}" type="parTrans" cxnId="{4C5B554E-D881-45AD-BC89-D1834E81E897}">
      <dgm:prSet/>
      <dgm:spPr/>
      <dgm:t>
        <a:bodyPr/>
        <a:lstStyle/>
        <a:p>
          <a:endParaRPr lang="en-US"/>
        </a:p>
      </dgm:t>
    </dgm:pt>
    <dgm:pt modelId="{78EBA0DF-237F-41CC-B07C-B15313918BF9}" type="sibTrans" cxnId="{4C5B554E-D881-45AD-BC89-D1834E81E897}">
      <dgm:prSet/>
      <dgm:spPr/>
      <dgm:t>
        <a:bodyPr/>
        <a:lstStyle/>
        <a:p>
          <a:endParaRPr lang="en-US"/>
        </a:p>
      </dgm:t>
    </dgm:pt>
    <dgm:pt modelId="{085BFFB1-AA8D-47DB-A392-EB3D3B79A7AD}">
      <dgm:prSet phldrT="[Text]"/>
      <dgm:spPr>
        <a:solidFill>
          <a:srgbClr val="C00000"/>
        </a:solidFill>
      </dgm:spPr>
      <dgm:t>
        <a:bodyPr/>
        <a:lstStyle/>
        <a:p>
          <a:r>
            <a:rPr lang="en-US" u="sng"/>
            <a:t>December 2021</a:t>
          </a:r>
        </a:p>
        <a:p>
          <a:r>
            <a:rPr lang="en-US" u="none"/>
            <a:t>FH designs the campaign and sends assets to </a:t>
          </a:r>
          <a:r>
            <a:rPr lang="en-US" u="none" err="1"/>
            <a:t>organisations</a:t>
          </a:r>
          <a:r>
            <a:rPr lang="en-US" u="none"/>
            <a:t>.</a:t>
          </a:r>
          <a:endParaRPr lang="en-US"/>
        </a:p>
      </dgm:t>
    </dgm:pt>
    <dgm:pt modelId="{C572B7BD-01F2-4647-A4AC-2E879B60782F}" type="parTrans" cxnId="{BFC3B3CF-8C1B-4B22-89DC-F44704A3AE9B}">
      <dgm:prSet/>
      <dgm:spPr/>
      <dgm:t>
        <a:bodyPr/>
        <a:lstStyle/>
        <a:p>
          <a:endParaRPr lang="en-US"/>
        </a:p>
      </dgm:t>
    </dgm:pt>
    <dgm:pt modelId="{46F150E4-16B0-4695-ACA2-CD66D6EE1220}" type="sibTrans" cxnId="{BFC3B3CF-8C1B-4B22-89DC-F44704A3AE9B}">
      <dgm:prSet/>
      <dgm:spPr/>
      <dgm:t>
        <a:bodyPr/>
        <a:lstStyle/>
        <a:p>
          <a:endParaRPr lang="en-US"/>
        </a:p>
      </dgm:t>
    </dgm:pt>
    <dgm:pt modelId="{BD329DEB-227E-480A-9A4E-983496FC1C1A}">
      <dgm:prSet phldrT="[Text]"/>
      <dgm:spPr>
        <a:solidFill>
          <a:srgbClr val="C00000"/>
        </a:solidFill>
      </dgm:spPr>
      <dgm:t>
        <a:bodyPr/>
        <a:lstStyle/>
        <a:p>
          <a:r>
            <a:rPr lang="en-US" u="sng"/>
            <a:t>January 2022</a:t>
          </a:r>
        </a:p>
        <a:p>
          <a:r>
            <a:rPr lang="en-US" err="1"/>
            <a:t>Organisations</a:t>
          </a:r>
          <a:r>
            <a:rPr lang="en-US"/>
            <a:t> launch the campaign on their social media accounts.</a:t>
          </a:r>
        </a:p>
      </dgm:t>
    </dgm:pt>
    <dgm:pt modelId="{15ABEE52-FA94-452F-B279-D3FDA930D7D2}" type="parTrans" cxnId="{D8795488-DD1A-469B-8BE2-3106A17C5F62}">
      <dgm:prSet/>
      <dgm:spPr/>
      <dgm:t>
        <a:bodyPr/>
        <a:lstStyle/>
        <a:p>
          <a:endParaRPr lang="en-US"/>
        </a:p>
      </dgm:t>
    </dgm:pt>
    <dgm:pt modelId="{7083DC16-5D4E-4EA7-B80E-1DB54A3C9361}" type="sibTrans" cxnId="{D8795488-DD1A-469B-8BE2-3106A17C5F62}">
      <dgm:prSet/>
      <dgm:spPr/>
      <dgm:t>
        <a:bodyPr/>
        <a:lstStyle/>
        <a:p>
          <a:endParaRPr lang="en-US"/>
        </a:p>
      </dgm:t>
    </dgm:pt>
    <dgm:pt modelId="{EBA42D0F-43F8-48EB-A2A4-2DC14FDB20B5}">
      <dgm:prSet phldrT="[Text]"/>
      <dgm:spPr>
        <a:solidFill>
          <a:srgbClr val="C00000"/>
        </a:solidFill>
      </dgm:spPr>
      <dgm:t>
        <a:bodyPr/>
        <a:lstStyle/>
        <a:p>
          <a:r>
            <a:rPr lang="en-US" u="sng"/>
            <a:t>January 2022</a:t>
          </a:r>
        </a:p>
        <a:p>
          <a:r>
            <a:rPr lang="en-US" err="1"/>
            <a:t>Organisations</a:t>
          </a:r>
          <a:r>
            <a:rPr lang="en-US"/>
            <a:t> forward the toolkit to their national members in translated language.</a:t>
          </a:r>
        </a:p>
      </dgm:t>
    </dgm:pt>
    <dgm:pt modelId="{6A29024A-FB85-4B19-BFD6-DE2809B4C19F}" type="parTrans" cxnId="{E25C0E36-F157-4535-B1D1-F64E49CB2D5B}">
      <dgm:prSet/>
      <dgm:spPr/>
      <dgm:t>
        <a:bodyPr/>
        <a:lstStyle/>
        <a:p>
          <a:endParaRPr lang="en-US"/>
        </a:p>
      </dgm:t>
    </dgm:pt>
    <dgm:pt modelId="{70DB4B35-FDB6-4812-AA05-4648A9C0CE9D}" type="sibTrans" cxnId="{E25C0E36-F157-4535-B1D1-F64E49CB2D5B}">
      <dgm:prSet/>
      <dgm:spPr/>
      <dgm:t>
        <a:bodyPr/>
        <a:lstStyle/>
        <a:p>
          <a:endParaRPr lang="en-US"/>
        </a:p>
      </dgm:t>
    </dgm:pt>
    <dgm:pt modelId="{DA704477-CB3D-4D79-8510-A36654855ABC}">
      <dgm:prSet phldrT="[Text]"/>
      <dgm:spPr>
        <a:solidFill>
          <a:srgbClr val="C00000"/>
        </a:solidFill>
      </dgm:spPr>
      <dgm:t>
        <a:bodyPr/>
        <a:lstStyle/>
        <a:p>
          <a:r>
            <a:rPr lang="en-US" u="sng"/>
            <a:t>March 2022</a:t>
          </a:r>
        </a:p>
        <a:p>
          <a:r>
            <a:rPr lang="en-US"/>
            <a:t>FH measures the sharing rates and evaluates KPIs.</a:t>
          </a:r>
        </a:p>
      </dgm:t>
    </dgm:pt>
    <dgm:pt modelId="{DE382E09-01FB-4570-8B09-8B29C19B6FF9}" type="parTrans" cxnId="{DCCDDFD0-E188-4FE5-A713-BC4D779C0DA9}">
      <dgm:prSet/>
      <dgm:spPr/>
      <dgm:t>
        <a:bodyPr/>
        <a:lstStyle/>
        <a:p>
          <a:endParaRPr lang="en-US"/>
        </a:p>
      </dgm:t>
    </dgm:pt>
    <dgm:pt modelId="{62AE231C-F3C6-4337-8D79-C4536C5B14F3}" type="sibTrans" cxnId="{DCCDDFD0-E188-4FE5-A713-BC4D779C0DA9}">
      <dgm:prSet/>
      <dgm:spPr/>
      <dgm:t>
        <a:bodyPr/>
        <a:lstStyle/>
        <a:p>
          <a:endParaRPr lang="en-US"/>
        </a:p>
      </dgm:t>
    </dgm:pt>
    <dgm:pt modelId="{3B5121EF-D7F6-4981-8C77-592E9543905E}" type="pres">
      <dgm:prSet presAssocID="{CF05BA6D-9A85-48AA-BBD4-48DB668F38E2}" presName="Name0" presStyleCnt="0">
        <dgm:presLayoutVars>
          <dgm:dir/>
          <dgm:resizeHandles/>
        </dgm:presLayoutVars>
      </dgm:prSet>
      <dgm:spPr/>
    </dgm:pt>
    <dgm:pt modelId="{9949D6A4-FBCB-412B-B928-6904829F08A3}" type="pres">
      <dgm:prSet presAssocID="{0B97396C-25B6-491C-B0A8-53EE64155235}" presName="compNode" presStyleCnt="0"/>
      <dgm:spPr/>
    </dgm:pt>
    <dgm:pt modelId="{0C1F3640-5869-4396-966E-200239129E96}" type="pres">
      <dgm:prSet presAssocID="{0B97396C-25B6-491C-B0A8-53EE64155235}" presName="dummyConnPt" presStyleCnt="0"/>
      <dgm:spPr/>
    </dgm:pt>
    <dgm:pt modelId="{2017F56C-6BC1-406F-8D5D-A782B9A2E934}" type="pres">
      <dgm:prSet presAssocID="{0B97396C-25B6-491C-B0A8-53EE64155235}" presName="node" presStyleLbl="node1" presStyleIdx="0" presStyleCnt="6" custLinFactX="-5394" custLinFactNeighborX="-100000" custLinFactNeighborY="34107">
        <dgm:presLayoutVars>
          <dgm:bulletEnabled val="1"/>
        </dgm:presLayoutVars>
      </dgm:prSet>
      <dgm:spPr/>
    </dgm:pt>
    <dgm:pt modelId="{0A8A979E-888E-4B5E-AD46-A0637E5BF8A5}" type="pres">
      <dgm:prSet presAssocID="{A99E8266-C87A-4483-A928-053EBF080D8F}" presName="sibTrans" presStyleLbl="bgSibTrans2D1" presStyleIdx="0" presStyleCnt="5" custAng="21543858" custLinFactNeighborX="23534" custLinFactNeighborY="5683"/>
      <dgm:spPr/>
    </dgm:pt>
    <dgm:pt modelId="{38A23CB2-BBCD-4662-8FF5-8156D35847FA}" type="pres">
      <dgm:prSet presAssocID="{EC427060-5904-4C00-BD1C-B527464E3DCE}" presName="compNode" presStyleCnt="0"/>
      <dgm:spPr/>
    </dgm:pt>
    <dgm:pt modelId="{72CB08C1-91E3-4168-8842-8D9FF699B374}" type="pres">
      <dgm:prSet presAssocID="{EC427060-5904-4C00-BD1C-B527464E3DCE}" presName="dummyConnPt" presStyleCnt="0"/>
      <dgm:spPr/>
    </dgm:pt>
    <dgm:pt modelId="{C0D81055-E86A-479B-98D7-E28242FB7BC6}" type="pres">
      <dgm:prSet presAssocID="{EC427060-5904-4C00-BD1C-B527464E3DCE}" presName="node" presStyleLbl="node1" presStyleIdx="1" presStyleCnt="6" custLinFactX="-7239" custLinFactNeighborX="-100000" custLinFactNeighborY="97915">
        <dgm:presLayoutVars>
          <dgm:bulletEnabled val="1"/>
        </dgm:presLayoutVars>
      </dgm:prSet>
      <dgm:spPr/>
    </dgm:pt>
    <dgm:pt modelId="{C8342317-2A02-4E13-AE68-BD636FE7C88B}" type="pres">
      <dgm:prSet presAssocID="{78EBA0DF-237F-41CC-B07C-B15313918BF9}" presName="sibTrans" presStyleLbl="bgSibTrans2D1" presStyleIdx="1" presStyleCnt="5" custAng="25790" custLinFactY="84370" custLinFactNeighborX="6071" custLinFactNeighborY="100000"/>
      <dgm:spPr/>
    </dgm:pt>
    <dgm:pt modelId="{377E3217-3873-4087-93CB-B4BE73A41F2D}" type="pres">
      <dgm:prSet presAssocID="{085BFFB1-AA8D-47DB-A392-EB3D3B79A7AD}" presName="compNode" presStyleCnt="0"/>
      <dgm:spPr/>
    </dgm:pt>
    <dgm:pt modelId="{3420AAA2-F444-446F-8432-6494D799BC74}" type="pres">
      <dgm:prSet presAssocID="{085BFFB1-AA8D-47DB-A392-EB3D3B79A7AD}" presName="dummyConnPt" presStyleCnt="0"/>
      <dgm:spPr/>
    </dgm:pt>
    <dgm:pt modelId="{09923510-4F51-434F-A135-84CBD65356F7}" type="pres">
      <dgm:prSet presAssocID="{085BFFB1-AA8D-47DB-A392-EB3D3B79A7AD}" presName="node" presStyleLbl="node1" presStyleIdx="2" presStyleCnt="6" custScaleX="95465" custScaleY="104611" custLinFactNeighborX="59173" custLinFactNeighborY="-31748">
        <dgm:presLayoutVars>
          <dgm:bulletEnabled val="1"/>
        </dgm:presLayoutVars>
      </dgm:prSet>
      <dgm:spPr/>
    </dgm:pt>
    <dgm:pt modelId="{4962FB7D-EBF2-4E45-9107-A60179A85382}" type="pres">
      <dgm:prSet presAssocID="{46F150E4-16B0-4695-ACA2-CD66D6EE1220}" presName="sibTrans" presStyleLbl="bgSibTrans2D1" presStyleIdx="2" presStyleCnt="5" custAng="85147" custLinFactY="100000" custLinFactNeighborX="26669" custLinFactNeighborY="102529"/>
      <dgm:spPr/>
    </dgm:pt>
    <dgm:pt modelId="{A1BA63C5-55B6-486F-842A-B38127464A23}" type="pres">
      <dgm:prSet presAssocID="{BD329DEB-227E-480A-9A4E-983496FC1C1A}" presName="compNode" presStyleCnt="0"/>
      <dgm:spPr/>
    </dgm:pt>
    <dgm:pt modelId="{71EF5B43-76E8-4353-8740-AB846016FE9B}" type="pres">
      <dgm:prSet presAssocID="{BD329DEB-227E-480A-9A4E-983496FC1C1A}" presName="dummyConnPt" presStyleCnt="0"/>
      <dgm:spPr/>
    </dgm:pt>
    <dgm:pt modelId="{8CDFCC22-37AB-4796-9A04-4D2E62EADB91}" type="pres">
      <dgm:prSet presAssocID="{BD329DEB-227E-480A-9A4E-983496FC1C1A}" presName="node" presStyleLbl="node1" presStyleIdx="3" presStyleCnt="6" custLinFactY="-100000" custLinFactNeighborX="-76571" custLinFactNeighborY="-119205">
        <dgm:presLayoutVars>
          <dgm:bulletEnabled val="1"/>
        </dgm:presLayoutVars>
      </dgm:prSet>
      <dgm:spPr/>
    </dgm:pt>
    <dgm:pt modelId="{85410F2F-0519-4A8F-BE56-29D0C845E930}" type="pres">
      <dgm:prSet presAssocID="{7083DC16-5D4E-4EA7-B80E-1DB54A3C9361}" presName="sibTrans" presStyleLbl="bgSibTrans2D1" presStyleIdx="3" presStyleCnt="5" custAng="21562724" custLinFactY="6245" custLinFactNeighborX="12818" custLinFactNeighborY="100000"/>
      <dgm:spPr/>
    </dgm:pt>
    <dgm:pt modelId="{A0C6C6F9-7544-41B9-AA0C-A6BBCB909441}" type="pres">
      <dgm:prSet presAssocID="{EBA42D0F-43F8-48EB-A2A4-2DC14FDB20B5}" presName="compNode" presStyleCnt="0"/>
      <dgm:spPr/>
    </dgm:pt>
    <dgm:pt modelId="{7EF39F3B-61E8-451D-A05F-25ACE56250DE}" type="pres">
      <dgm:prSet presAssocID="{EBA42D0F-43F8-48EB-A2A4-2DC14FDB20B5}" presName="dummyConnPt" presStyleCnt="0"/>
      <dgm:spPr/>
    </dgm:pt>
    <dgm:pt modelId="{6357CEB0-F8FD-4910-998C-2D835F282B78}" type="pres">
      <dgm:prSet presAssocID="{EBA42D0F-43F8-48EB-A2A4-2DC14FDB20B5}" presName="node" presStyleLbl="node1" presStyleIdx="4" presStyleCnt="6" custLinFactNeighborX="87566" custLinFactNeighborY="-90975">
        <dgm:presLayoutVars>
          <dgm:bulletEnabled val="1"/>
        </dgm:presLayoutVars>
      </dgm:prSet>
      <dgm:spPr/>
    </dgm:pt>
    <dgm:pt modelId="{649222F5-5E25-4B84-95F9-B7CD9783B122}" type="pres">
      <dgm:prSet presAssocID="{70DB4B35-FDB6-4812-AA05-4648A9C0CE9D}" presName="sibTrans" presStyleLbl="bgSibTrans2D1" presStyleIdx="4" presStyleCnt="5" custLinFactNeighborX="30327" custLinFactNeighborY="-15521"/>
      <dgm:spPr/>
    </dgm:pt>
    <dgm:pt modelId="{B54EA1E5-6C39-4A17-BADC-10F3E5820D71}" type="pres">
      <dgm:prSet presAssocID="{DA704477-CB3D-4D79-8510-A36654855ABC}" presName="compNode" presStyleCnt="0"/>
      <dgm:spPr/>
    </dgm:pt>
    <dgm:pt modelId="{E59FF45E-D213-406F-B218-F5AF3BF57D26}" type="pres">
      <dgm:prSet presAssocID="{DA704477-CB3D-4D79-8510-A36654855ABC}" presName="dummyConnPt" presStyleCnt="0"/>
      <dgm:spPr/>
    </dgm:pt>
    <dgm:pt modelId="{CC593EBA-0ADA-496F-A694-02EB8E20E703}" type="pres">
      <dgm:prSet presAssocID="{DA704477-CB3D-4D79-8510-A36654855ABC}" presName="node" presStyleLbl="node1" presStyleIdx="5" presStyleCnt="6" custLinFactY="100000" custLinFactNeighborX="90474" custLinFactNeighborY="116116">
        <dgm:presLayoutVars>
          <dgm:bulletEnabled val="1"/>
        </dgm:presLayoutVars>
      </dgm:prSet>
      <dgm:spPr/>
    </dgm:pt>
  </dgm:ptLst>
  <dgm:cxnLst>
    <dgm:cxn modelId="{98F8ED06-061F-471C-B7C0-B41C4FD74A8B}" type="presOf" srcId="{46F150E4-16B0-4695-ACA2-CD66D6EE1220}" destId="{4962FB7D-EBF2-4E45-9107-A60179A85382}" srcOrd="0" destOrd="0" presId="urn:microsoft.com/office/officeart/2005/8/layout/bProcess4"/>
    <dgm:cxn modelId="{4D3AB317-15ED-46B1-84B6-109A07745492}" type="presOf" srcId="{70DB4B35-FDB6-4812-AA05-4648A9C0CE9D}" destId="{649222F5-5E25-4B84-95F9-B7CD9783B122}" srcOrd="0" destOrd="0" presId="urn:microsoft.com/office/officeart/2005/8/layout/bProcess4"/>
    <dgm:cxn modelId="{E25C0E36-F157-4535-B1D1-F64E49CB2D5B}" srcId="{CF05BA6D-9A85-48AA-BBD4-48DB668F38E2}" destId="{EBA42D0F-43F8-48EB-A2A4-2DC14FDB20B5}" srcOrd="4" destOrd="0" parTransId="{6A29024A-FB85-4B19-BFD6-DE2809B4C19F}" sibTransId="{70DB4B35-FDB6-4812-AA05-4648A9C0CE9D}"/>
    <dgm:cxn modelId="{C0496C65-F4AA-4382-9AB7-B1E437B1A661}" type="presOf" srcId="{A99E8266-C87A-4483-A928-053EBF080D8F}" destId="{0A8A979E-888E-4B5E-AD46-A0637E5BF8A5}" srcOrd="0" destOrd="0" presId="urn:microsoft.com/office/officeart/2005/8/layout/bProcess4"/>
    <dgm:cxn modelId="{88A42668-5AA4-4296-B125-49DC208F2CCC}" type="presOf" srcId="{0B97396C-25B6-491C-B0A8-53EE64155235}" destId="{2017F56C-6BC1-406F-8D5D-A782B9A2E934}" srcOrd="0" destOrd="0" presId="urn:microsoft.com/office/officeart/2005/8/layout/bProcess4"/>
    <dgm:cxn modelId="{8AFDEF6B-845B-480D-B1EE-5E359ADA763E}" srcId="{CF05BA6D-9A85-48AA-BBD4-48DB668F38E2}" destId="{0B97396C-25B6-491C-B0A8-53EE64155235}" srcOrd="0" destOrd="0" parTransId="{E25C0DDD-2FA0-4317-A3A3-5BB00F54440E}" sibTransId="{A99E8266-C87A-4483-A928-053EBF080D8F}"/>
    <dgm:cxn modelId="{BF1F416E-2B50-4F64-8C66-48851013CC68}" type="presOf" srcId="{EBA42D0F-43F8-48EB-A2A4-2DC14FDB20B5}" destId="{6357CEB0-F8FD-4910-998C-2D835F282B78}" srcOrd="0" destOrd="0" presId="urn:microsoft.com/office/officeart/2005/8/layout/bProcess4"/>
    <dgm:cxn modelId="{4C5B554E-D881-45AD-BC89-D1834E81E897}" srcId="{CF05BA6D-9A85-48AA-BBD4-48DB668F38E2}" destId="{EC427060-5904-4C00-BD1C-B527464E3DCE}" srcOrd="1" destOrd="0" parTransId="{8CED10D1-098F-4C13-B004-B88BCA5A0E2D}" sibTransId="{78EBA0DF-237F-41CC-B07C-B15313918BF9}"/>
    <dgm:cxn modelId="{9435814E-620D-4D60-932C-F14DD8A31F9E}" type="presOf" srcId="{DA704477-CB3D-4D79-8510-A36654855ABC}" destId="{CC593EBA-0ADA-496F-A694-02EB8E20E703}" srcOrd="0" destOrd="0" presId="urn:microsoft.com/office/officeart/2005/8/layout/bProcess4"/>
    <dgm:cxn modelId="{69A5C783-9712-47CB-8265-DF6CFA3ADA62}" type="presOf" srcId="{CF05BA6D-9A85-48AA-BBD4-48DB668F38E2}" destId="{3B5121EF-D7F6-4981-8C77-592E9543905E}" srcOrd="0" destOrd="0" presId="urn:microsoft.com/office/officeart/2005/8/layout/bProcess4"/>
    <dgm:cxn modelId="{D8795488-DD1A-469B-8BE2-3106A17C5F62}" srcId="{CF05BA6D-9A85-48AA-BBD4-48DB668F38E2}" destId="{BD329DEB-227E-480A-9A4E-983496FC1C1A}" srcOrd="3" destOrd="0" parTransId="{15ABEE52-FA94-452F-B279-D3FDA930D7D2}" sibTransId="{7083DC16-5D4E-4EA7-B80E-1DB54A3C9361}"/>
    <dgm:cxn modelId="{C4D01CC8-FF07-407A-B333-4DB54B48A65D}" type="presOf" srcId="{EC427060-5904-4C00-BD1C-B527464E3DCE}" destId="{C0D81055-E86A-479B-98D7-E28242FB7BC6}" srcOrd="0" destOrd="0" presId="urn:microsoft.com/office/officeart/2005/8/layout/bProcess4"/>
    <dgm:cxn modelId="{67A340CA-5492-4B3C-8B85-C9B9D3B270DF}" type="presOf" srcId="{BD329DEB-227E-480A-9A4E-983496FC1C1A}" destId="{8CDFCC22-37AB-4796-9A04-4D2E62EADB91}" srcOrd="0" destOrd="0" presId="urn:microsoft.com/office/officeart/2005/8/layout/bProcess4"/>
    <dgm:cxn modelId="{BFC3B3CF-8C1B-4B22-89DC-F44704A3AE9B}" srcId="{CF05BA6D-9A85-48AA-BBD4-48DB668F38E2}" destId="{085BFFB1-AA8D-47DB-A392-EB3D3B79A7AD}" srcOrd="2" destOrd="0" parTransId="{C572B7BD-01F2-4647-A4AC-2E879B60782F}" sibTransId="{46F150E4-16B0-4695-ACA2-CD66D6EE1220}"/>
    <dgm:cxn modelId="{DCCDDFD0-E188-4FE5-A713-BC4D779C0DA9}" srcId="{CF05BA6D-9A85-48AA-BBD4-48DB668F38E2}" destId="{DA704477-CB3D-4D79-8510-A36654855ABC}" srcOrd="5" destOrd="0" parTransId="{DE382E09-01FB-4570-8B09-8B29C19B6FF9}" sibTransId="{62AE231C-F3C6-4337-8D79-C4536C5B14F3}"/>
    <dgm:cxn modelId="{76C4BDDE-20A0-4ADB-9B6E-7FCE6BC61B04}" type="presOf" srcId="{085BFFB1-AA8D-47DB-A392-EB3D3B79A7AD}" destId="{09923510-4F51-434F-A135-84CBD65356F7}" srcOrd="0" destOrd="0" presId="urn:microsoft.com/office/officeart/2005/8/layout/bProcess4"/>
    <dgm:cxn modelId="{E934E4EC-CA84-440C-B610-76FC5B3EF1CB}" type="presOf" srcId="{7083DC16-5D4E-4EA7-B80E-1DB54A3C9361}" destId="{85410F2F-0519-4A8F-BE56-29D0C845E930}" srcOrd="0" destOrd="0" presId="urn:microsoft.com/office/officeart/2005/8/layout/bProcess4"/>
    <dgm:cxn modelId="{09A62DF3-7F84-4F35-B235-F459AB339FF1}" type="presOf" srcId="{78EBA0DF-237F-41CC-B07C-B15313918BF9}" destId="{C8342317-2A02-4E13-AE68-BD636FE7C88B}" srcOrd="0" destOrd="0" presId="urn:microsoft.com/office/officeart/2005/8/layout/bProcess4"/>
    <dgm:cxn modelId="{4F9647BE-DC51-4A36-AE13-997874EE050C}" type="presParOf" srcId="{3B5121EF-D7F6-4981-8C77-592E9543905E}" destId="{9949D6A4-FBCB-412B-B928-6904829F08A3}" srcOrd="0" destOrd="0" presId="urn:microsoft.com/office/officeart/2005/8/layout/bProcess4"/>
    <dgm:cxn modelId="{83F5F35B-77E2-4E63-8526-4F8C1BF080AC}" type="presParOf" srcId="{9949D6A4-FBCB-412B-B928-6904829F08A3}" destId="{0C1F3640-5869-4396-966E-200239129E96}" srcOrd="0" destOrd="0" presId="urn:microsoft.com/office/officeart/2005/8/layout/bProcess4"/>
    <dgm:cxn modelId="{B2526AD5-C27E-4276-92FB-791A9E8DAC9A}" type="presParOf" srcId="{9949D6A4-FBCB-412B-B928-6904829F08A3}" destId="{2017F56C-6BC1-406F-8D5D-A782B9A2E934}" srcOrd="1" destOrd="0" presId="urn:microsoft.com/office/officeart/2005/8/layout/bProcess4"/>
    <dgm:cxn modelId="{D3F86179-475D-4152-8D6A-13E19B81A657}" type="presParOf" srcId="{3B5121EF-D7F6-4981-8C77-592E9543905E}" destId="{0A8A979E-888E-4B5E-AD46-A0637E5BF8A5}" srcOrd="1" destOrd="0" presId="urn:microsoft.com/office/officeart/2005/8/layout/bProcess4"/>
    <dgm:cxn modelId="{1AED8AE7-B546-4AFB-B6B3-3B02D07C44D5}" type="presParOf" srcId="{3B5121EF-D7F6-4981-8C77-592E9543905E}" destId="{38A23CB2-BBCD-4662-8FF5-8156D35847FA}" srcOrd="2" destOrd="0" presId="urn:microsoft.com/office/officeart/2005/8/layout/bProcess4"/>
    <dgm:cxn modelId="{C52A10B1-97BD-4020-892F-5B4CF5665795}" type="presParOf" srcId="{38A23CB2-BBCD-4662-8FF5-8156D35847FA}" destId="{72CB08C1-91E3-4168-8842-8D9FF699B374}" srcOrd="0" destOrd="0" presId="urn:microsoft.com/office/officeart/2005/8/layout/bProcess4"/>
    <dgm:cxn modelId="{744FF5C3-1607-4332-8828-B3240D9C9BA5}" type="presParOf" srcId="{38A23CB2-BBCD-4662-8FF5-8156D35847FA}" destId="{C0D81055-E86A-479B-98D7-E28242FB7BC6}" srcOrd="1" destOrd="0" presId="urn:microsoft.com/office/officeart/2005/8/layout/bProcess4"/>
    <dgm:cxn modelId="{BA73D52C-0898-4C36-8D79-1AB07D5B3124}" type="presParOf" srcId="{3B5121EF-D7F6-4981-8C77-592E9543905E}" destId="{C8342317-2A02-4E13-AE68-BD636FE7C88B}" srcOrd="3" destOrd="0" presId="urn:microsoft.com/office/officeart/2005/8/layout/bProcess4"/>
    <dgm:cxn modelId="{D510182E-CFC9-4B8D-BB87-2ECBDC44D5BF}" type="presParOf" srcId="{3B5121EF-D7F6-4981-8C77-592E9543905E}" destId="{377E3217-3873-4087-93CB-B4BE73A41F2D}" srcOrd="4" destOrd="0" presId="urn:microsoft.com/office/officeart/2005/8/layout/bProcess4"/>
    <dgm:cxn modelId="{A3B2D19F-4D38-48CE-90FB-0B889DCF5AE1}" type="presParOf" srcId="{377E3217-3873-4087-93CB-B4BE73A41F2D}" destId="{3420AAA2-F444-446F-8432-6494D799BC74}" srcOrd="0" destOrd="0" presId="urn:microsoft.com/office/officeart/2005/8/layout/bProcess4"/>
    <dgm:cxn modelId="{8CEBB339-3AF5-4ECD-8B75-62A13F154FEA}" type="presParOf" srcId="{377E3217-3873-4087-93CB-B4BE73A41F2D}" destId="{09923510-4F51-434F-A135-84CBD65356F7}" srcOrd="1" destOrd="0" presId="urn:microsoft.com/office/officeart/2005/8/layout/bProcess4"/>
    <dgm:cxn modelId="{9415FD00-EEBC-4E3E-92BE-39F3B47B72D5}" type="presParOf" srcId="{3B5121EF-D7F6-4981-8C77-592E9543905E}" destId="{4962FB7D-EBF2-4E45-9107-A60179A85382}" srcOrd="5" destOrd="0" presId="urn:microsoft.com/office/officeart/2005/8/layout/bProcess4"/>
    <dgm:cxn modelId="{0AFC825F-127B-462D-AC40-55D079987391}" type="presParOf" srcId="{3B5121EF-D7F6-4981-8C77-592E9543905E}" destId="{A1BA63C5-55B6-486F-842A-B38127464A23}" srcOrd="6" destOrd="0" presId="urn:microsoft.com/office/officeart/2005/8/layout/bProcess4"/>
    <dgm:cxn modelId="{2AE983AC-163D-4FE8-951A-4A54FFEA159A}" type="presParOf" srcId="{A1BA63C5-55B6-486F-842A-B38127464A23}" destId="{71EF5B43-76E8-4353-8740-AB846016FE9B}" srcOrd="0" destOrd="0" presId="urn:microsoft.com/office/officeart/2005/8/layout/bProcess4"/>
    <dgm:cxn modelId="{597A5237-4995-4AFE-A333-CFF8C9B41614}" type="presParOf" srcId="{A1BA63C5-55B6-486F-842A-B38127464A23}" destId="{8CDFCC22-37AB-4796-9A04-4D2E62EADB91}" srcOrd="1" destOrd="0" presId="urn:microsoft.com/office/officeart/2005/8/layout/bProcess4"/>
    <dgm:cxn modelId="{C4EEA0C5-9CE1-4B1E-B66A-55F4213AEDCA}" type="presParOf" srcId="{3B5121EF-D7F6-4981-8C77-592E9543905E}" destId="{85410F2F-0519-4A8F-BE56-29D0C845E930}" srcOrd="7" destOrd="0" presId="urn:microsoft.com/office/officeart/2005/8/layout/bProcess4"/>
    <dgm:cxn modelId="{85363D5C-C9B4-4B5D-AA4A-C2DCC76162EA}" type="presParOf" srcId="{3B5121EF-D7F6-4981-8C77-592E9543905E}" destId="{A0C6C6F9-7544-41B9-AA0C-A6BBCB909441}" srcOrd="8" destOrd="0" presId="urn:microsoft.com/office/officeart/2005/8/layout/bProcess4"/>
    <dgm:cxn modelId="{2A785F66-EB97-475B-8C9C-7850F0BA91C5}" type="presParOf" srcId="{A0C6C6F9-7544-41B9-AA0C-A6BBCB909441}" destId="{7EF39F3B-61E8-451D-A05F-25ACE56250DE}" srcOrd="0" destOrd="0" presId="urn:microsoft.com/office/officeart/2005/8/layout/bProcess4"/>
    <dgm:cxn modelId="{198E753B-67B1-46A8-B837-E0DF958F108F}" type="presParOf" srcId="{A0C6C6F9-7544-41B9-AA0C-A6BBCB909441}" destId="{6357CEB0-F8FD-4910-998C-2D835F282B78}" srcOrd="1" destOrd="0" presId="urn:microsoft.com/office/officeart/2005/8/layout/bProcess4"/>
    <dgm:cxn modelId="{E5369EA2-311E-454F-BC70-4F44E1A68C6D}" type="presParOf" srcId="{3B5121EF-D7F6-4981-8C77-592E9543905E}" destId="{649222F5-5E25-4B84-95F9-B7CD9783B122}" srcOrd="9" destOrd="0" presId="urn:microsoft.com/office/officeart/2005/8/layout/bProcess4"/>
    <dgm:cxn modelId="{D00F5CAD-06DA-4923-AB02-0CA891887359}" type="presParOf" srcId="{3B5121EF-D7F6-4981-8C77-592E9543905E}" destId="{B54EA1E5-6C39-4A17-BADC-10F3E5820D71}" srcOrd="10" destOrd="0" presId="urn:microsoft.com/office/officeart/2005/8/layout/bProcess4"/>
    <dgm:cxn modelId="{F8424B0B-098A-43FE-8B2E-3270953CC392}" type="presParOf" srcId="{B54EA1E5-6C39-4A17-BADC-10F3E5820D71}" destId="{E59FF45E-D213-406F-B218-F5AF3BF57D26}" srcOrd="0" destOrd="0" presId="urn:microsoft.com/office/officeart/2005/8/layout/bProcess4"/>
    <dgm:cxn modelId="{FFB7E10D-9A34-48CA-A00F-3237314F0DA9}" type="presParOf" srcId="{B54EA1E5-6C39-4A17-BADC-10F3E5820D71}" destId="{CC593EBA-0ADA-496F-A694-02EB8E20E703}"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8A979E-888E-4B5E-AD46-A0637E5BF8A5}">
      <dsp:nvSpPr>
        <dsp:cNvPr id="0" name=""/>
        <dsp:cNvSpPr/>
      </dsp:nvSpPr>
      <dsp:spPr>
        <a:xfrm rot="5400000">
          <a:off x="80795" y="2095360"/>
          <a:ext cx="2695279" cy="214706"/>
        </a:xfrm>
        <a:prstGeom prst="rect">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17F56C-6BC1-406F-8D5D-A782B9A2E934}">
      <dsp:nvSpPr>
        <dsp:cNvPr id="0" name=""/>
        <dsp:cNvSpPr/>
      </dsp:nvSpPr>
      <dsp:spPr>
        <a:xfrm>
          <a:off x="335196" y="489507"/>
          <a:ext cx="2385623" cy="1431374"/>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u="sng" kern="1200"/>
            <a:t>October 2021</a:t>
          </a:r>
        </a:p>
        <a:p>
          <a:pPr marL="0" lvl="0" indent="0" algn="ctr" defTabSz="666750">
            <a:lnSpc>
              <a:spcPct val="90000"/>
            </a:lnSpc>
            <a:spcBef>
              <a:spcPct val="0"/>
            </a:spcBef>
            <a:spcAft>
              <a:spcPct val="35000"/>
            </a:spcAft>
            <a:buNone/>
          </a:pPr>
          <a:r>
            <a:rPr lang="en-US" sz="1500" kern="1200"/>
            <a:t>FH sends the 2 campaign proposals to </a:t>
          </a:r>
          <a:r>
            <a:rPr lang="en-US" sz="1500" kern="1200" err="1"/>
            <a:t>organisations</a:t>
          </a:r>
          <a:r>
            <a:rPr lang="en-US" sz="1500" kern="1200"/>
            <a:t> having attended the workshop.</a:t>
          </a:r>
        </a:p>
      </dsp:txBody>
      <dsp:txXfrm>
        <a:off x="377120" y="531431"/>
        <a:ext cx="2301775" cy="1347526"/>
      </dsp:txXfrm>
    </dsp:sp>
    <dsp:sp modelId="{C8342317-2A02-4E13-AE68-BD636FE7C88B}">
      <dsp:nvSpPr>
        <dsp:cNvPr id="0" name=""/>
        <dsp:cNvSpPr/>
      </dsp:nvSpPr>
      <dsp:spPr>
        <a:xfrm>
          <a:off x="1016671" y="3815410"/>
          <a:ext cx="3966261" cy="214706"/>
        </a:xfrm>
        <a:prstGeom prst="rect">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D81055-E86A-479B-98D7-E28242FB7BC6}">
      <dsp:nvSpPr>
        <dsp:cNvPr id="0" name=""/>
        <dsp:cNvSpPr/>
      </dsp:nvSpPr>
      <dsp:spPr>
        <a:xfrm>
          <a:off x="291182" y="3192056"/>
          <a:ext cx="2385623" cy="1431374"/>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u="sng" kern="1200"/>
            <a:t>November 2021</a:t>
          </a:r>
        </a:p>
        <a:p>
          <a:pPr marL="0" lvl="0" indent="0" algn="ctr" defTabSz="666750">
            <a:lnSpc>
              <a:spcPct val="90000"/>
            </a:lnSpc>
            <a:spcBef>
              <a:spcPct val="0"/>
            </a:spcBef>
            <a:spcAft>
              <a:spcPct val="35000"/>
            </a:spcAft>
            <a:buNone/>
          </a:pPr>
          <a:r>
            <a:rPr lang="en-US" sz="1500" u="none" kern="1200" err="1"/>
            <a:t>Organisations</a:t>
          </a:r>
          <a:r>
            <a:rPr lang="en-US" sz="1500" u="none" kern="1200"/>
            <a:t> vote for their </a:t>
          </a:r>
          <a:r>
            <a:rPr lang="en-US" sz="1500" u="none" kern="1200" err="1"/>
            <a:t>favourite</a:t>
          </a:r>
          <a:r>
            <a:rPr lang="en-US" sz="1500" u="none" kern="1200"/>
            <a:t> campaign. FH counts the votes and announces winner.</a:t>
          </a:r>
          <a:endParaRPr lang="en-US" sz="1500" kern="1200"/>
        </a:p>
      </dsp:txBody>
      <dsp:txXfrm>
        <a:off x="333106" y="3233980"/>
        <a:ext cx="2301775" cy="1347526"/>
      </dsp:txXfrm>
    </dsp:sp>
    <dsp:sp modelId="{4962FB7D-EBF2-4E45-9107-A60179A85382}">
      <dsp:nvSpPr>
        <dsp:cNvPr id="0" name=""/>
        <dsp:cNvSpPr/>
      </dsp:nvSpPr>
      <dsp:spPr>
        <a:xfrm rot="16200000">
          <a:off x="4092665" y="2510337"/>
          <a:ext cx="2643216" cy="214706"/>
        </a:xfrm>
        <a:prstGeom prst="rect">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9923510-4F51-434F-A135-84CBD65356F7}">
      <dsp:nvSpPr>
        <dsp:cNvPr id="0" name=""/>
        <dsp:cNvSpPr/>
      </dsp:nvSpPr>
      <dsp:spPr>
        <a:xfrm>
          <a:off x="4315240" y="3125311"/>
          <a:ext cx="2277435" cy="1497374"/>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u="sng" kern="1200"/>
            <a:t>December 2021</a:t>
          </a:r>
        </a:p>
        <a:p>
          <a:pPr marL="0" lvl="0" indent="0" algn="ctr" defTabSz="666750">
            <a:lnSpc>
              <a:spcPct val="90000"/>
            </a:lnSpc>
            <a:spcBef>
              <a:spcPct val="0"/>
            </a:spcBef>
            <a:spcAft>
              <a:spcPct val="35000"/>
            </a:spcAft>
            <a:buNone/>
          </a:pPr>
          <a:r>
            <a:rPr lang="en-US" sz="1500" u="none" kern="1200"/>
            <a:t>FH designs the campaign and sends assets to </a:t>
          </a:r>
          <a:r>
            <a:rPr lang="en-US" sz="1500" u="none" kern="1200" err="1"/>
            <a:t>organisations</a:t>
          </a:r>
          <a:r>
            <a:rPr lang="en-US" sz="1500" u="none" kern="1200"/>
            <a:t>.</a:t>
          </a:r>
          <a:endParaRPr lang="en-US" sz="1500" kern="1200"/>
        </a:p>
      </dsp:txBody>
      <dsp:txXfrm>
        <a:off x="4359097" y="3169168"/>
        <a:ext cx="2189721" cy="1409660"/>
      </dsp:txXfrm>
    </dsp:sp>
    <dsp:sp modelId="{85410F2F-0519-4A8F-BE56-29D0C845E930}">
      <dsp:nvSpPr>
        <dsp:cNvPr id="0" name=""/>
        <dsp:cNvSpPr/>
      </dsp:nvSpPr>
      <dsp:spPr>
        <a:xfrm>
          <a:off x="5177963" y="1003616"/>
          <a:ext cx="3912106" cy="214706"/>
        </a:xfrm>
        <a:prstGeom prst="rect">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CDFCC22-37AB-4796-9A04-4D2E62EADB91}">
      <dsp:nvSpPr>
        <dsp:cNvPr id="0" name=""/>
        <dsp:cNvSpPr/>
      </dsp:nvSpPr>
      <dsp:spPr>
        <a:xfrm>
          <a:off x="4195684" y="508101"/>
          <a:ext cx="2385623" cy="1431374"/>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u="sng" kern="1200"/>
            <a:t>January 2022</a:t>
          </a:r>
        </a:p>
        <a:p>
          <a:pPr marL="0" lvl="0" indent="0" algn="ctr" defTabSz="666750">
            <a:lnSpc>
              <a:spcPct val="90000"/>
            </a:lnSpc>
            <a:spcBef>
              <a:spcPct val="0"/>
            </a:spcBef>
            <a:spcAft>
              <a:spcPct val="35000"/>
            </a:spcAft>
            <a:buNone/>
          </a:pPr>
          <a:r>
            <a:rPr lang="en-US" sz="1500" kern="1200" err="1"/>
            <a:t>Organisations</a:t>
          </a:r>
          <a:r>
            <a:rPr lang="en-US" sz="1500" kern="1200"/>
            <a:t> launch the campaign on their social media accounts.</a:t>
          </a:r>
        </a:p>
      </dsp:txBody>
      <dsp:txXfrm>
        <a:off x="4237608" y="550025"/>
        <a:ext cx="2301775" cy="1347526"/>
      </dsp:txXfrm>
    </dsp:sp>
    <dsp:sp modelId="{649222F5-5E25-4B84-95F9-B7CD9783B122}">
      <dsp:nvSpPr>
        <dsp:cNvPr id="0" name=""/>
        <dsp:cNvSpPr/>
      </dsp:nvSpPr>
      <dsp:spPr>
        <a:xfrm rot="5313421">
          <a:off x="8112925" y="2068495"/>
          <a:ext cx="2603414" cy="214706"/>
        </a:xfrm>
        <a:prstGeom prst="rect">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357CEB0-F8FD-4910-998C-2D835F282B78}">
      <dsp:nvSpPr>
        <dsp:cNvPr id="0" name=""/>
        <dsp:cNvSpPr/>
      </dsp:nvSpPr>
      <dsp:spPr>
        <a:xfrm>
          <a:off x="8111376" y="554334"/>
          <a:ext cx="2385623" cy="1431374"/>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u="sng" kern="1200"/>
            <a:t>January 2022</a:t>
          </a:r>
        </a:p>
        <a:p>
          <a:pPr marL="0" lvl="0" indent="0" algn="ctr" defTabSz="666750">
            <a:lnSpc>
              <a:spcPct val="90000"/>
            </a:lnSpc>
            <a:spcBef>
              <a:spcPct val="0"/>
            </a:spcBef>
            <a:spcAft>
              <a:spcPct val="35000"/>
            </a:spcAft>
            <a:buNone/>
          </a:pPr>
          <a:r>
            <a:rPr lang="en-US" sz="1500" kern="1200" err="1"/>
            <a:t>Organisations</a:t>
          </a:r>
          <a:r>
            <a:rPr lang="en-US" sz="1500" kern="1200"/>
            <a:t> forward the toolkit to their national members in translated language.</a:t>
          </a:r>
        </a:p>
      </dsp:txBody>
      <dsp:txXfrm>
        <a:off x="8153300" y="596258"/>
        <a:ext cx="2301775" cy="1347526"/>
      </dsp:txXfrm>
    </dsp:sp>
    <dsp:sp modelId="{CC593EBA-0ADA-496F-A694-02EB8E20E703}">
      <dsp:nvSpPr>
        <dsp:cNvPr id="0" name=""/>
        <dsp:cNvSpPr/>
      </dsp:nvSpPr>
      <dsp:spPr>
        <a:xfrm>
          <a:off x="8180750" y="3160738"/>
          <a:ext cx="2385623" cy="1431374"/>
        </a:xfrm>
        <a:prstGeom prst="roundRect">
          <a:avLst>
            <a:gd name="adj" fmla="val 10000"/>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u="sng" kern="1200"/>
            <a:t>March 2022</a:t>
          </a:r>
        </a:p>
        <a:p>
          <a:pPr marL="0" lvl="0" indent="0" algn="ctr" defTabSz="666750">
            <a:lnSpc>
              <a:spcPct val="90000"/>
            </a:lnSpc>
            <a:spcBef>
              <a:spcPct val="0"/>
            </a:spcBef>
            <a:spcAft>
              <a:spcPct val="35000"/>
            </a:spcAft>
            <a:buNone/>
          </a:pPr>
          <a:r>
            <a:rPr lang="en-US" sz="1500" kern="1200"/>
            <a:t>FH measures the sharing rates and evaluates KPIs.</a:t>
          </a:r>
        </a:p>
      </dsp:txBody>
      <dsp:txXfrm>
        <a:off x="8222674" y="3202662"/>
        <a:ext cx="2301775" cy="1347526"/>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2004310-069A-43C7-934C-2A5791290D3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7DCB51F-F6EC-4884-B1E6-59A76C76882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E279D9-C7D7-4C3D-95D5-A21168D8337A}" type="datetimeFigureOut">
              <a:rPr lang="en-US" smtClean="0"/>
              <a:t>12/21/2021</a:t>
            </a:fld>
            <a:endParaRPr lang="en-US"/>
          </a:p>
        </p:txBody>
      </p:sp>
      <p:sp>
        <p:nvSpPr>
          <p:cNvPr id="4" name="Footer Placeholder 3">
            <a:extLst>
              <a:ext uri="{FF2B5EF4-FFF2-40B4-BE49-F238E27FC236}">
                <a16:creationId xmlns:a16="http://schemas.microsoft.com/office/drawing/2014/main" id="{7783F9AD-887B-4935-901F-F1B7A6B5AC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6C6DE60-551A-4440-9F92-7E87B6614AB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2BB5EB-29D6-4F23-8896-64F1B5D32D6C}" type="slidenum">
              <a:rPr lang="en-US" smtClean="0"/>
              <a:t>‹#›</a:t>
            </a:fld>
            <a:endParaRPr lang="en-US"/>
          </a:p>
        </p:txBody>
      </p:sp>
    </p:spTree>
    <p:extLst>
      <p:ext uri="{BB962C8B-B14F-4D97-AF65-F5344CB8AC3E}">
        <p14:creationId xmlns:p14="http://schemas.microsoft.com/office/powerpoint/2010/main" val="24065668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FDF905-DF5F-D740-9062-D353FF577026}" type="datetimeFigureOut">
              <a:rPr lang="en-US" smtClean="0"/>
              <a:t>12/21/2021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1668C0-9B19-2F43-9922-B360C5B3C04A}" type="slidenum">
              <a:rPr lang="en-US" smtClean="0"/>
              <a:t>‹#›</a:t>
            </a:fld>
            <a:endParaRPr lang="en-US"/>
          </a:p>
        </p:txBody>
      </p:sp>
    </p:spTree>
    <p:extLst>
      <p:ext uri="{BB962C8B-B14F-4D97-AF65-F5344CB8AC3E}">
        <p14:creationId xmlns:p14="http://schemas.microsoft.com/office/powerpoint/2010/main" val="251919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275D19-FFFA-4B37-BECA-1107DD44A1E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331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A1668C0-9B19-2F43-9922-B360C5B3C04A}" type="slidenum">
              <a:rPr lang="en-US" smtClean="0"/>
              <a:t>17</a:t>
            </a:fld>
            <a:endParaRPr lang="en-US"/>
          </a:p>
        </p:txBody>
      </p:sp>
    </p:spTree>
    <p:extLst>
      <p:ext uri="{BB962C8B-B14F-4D97-AF65-F5344CB8AC3E}">
        <p14:creationId xmlns:p14="http://schemas.microsoft.com/office/powerpoint/2010/main" val="1922445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Other propositions: : #HearingHealthyAgeing;  #HealthyHearingHealthyAgeing Strategy;  #HearingActionPlan #HealthyHearingActionPlan #EUhearingstrategy </a:t>
            </a:r>
          </a:p>
          <a:p>
            <a:endParaRPr lang="en-GB"/>
          </a:p>
        </p:txBody>
      </p:sp>
      <p:sp>
        <p:nvSpPr>
          <p:cNvPr id="4" name="Slide Number Placeholder 3"/>
          <p:cNvSpPr>
            <a:spLocks noGrp="1"/>
          </p:cNvSpPr>
          <p:nvPr>
            <p:ph type="sldNum" sz="quarter" idx="5"/>
          </p:nvPr>
        </p:nvSpPr>
        <p:spPr/>
        <p:txBody>
          <a:bodyPr/>
          <a:lstStyle/>
          <a:p>
            <a:fld id="{AA1668C0-9B19-2F43-9922-B360C5B3C04A}" type="slidenum">
              <a:rPr lang="en-US" smtClean="0"/>
              <a:t>19</a:t>
            </a:fld>
            <a:endParaRPr lang="en-US"/>
          </a:p>
        </p:txBody>
      </p:sp>
    </p:spTree>
    <p:extLst>
      <p:ext uri="{BB962C8B-B14F-4D97-AF65-F5344CB8AC3E}">
        <p14:creationId xmlns:p14="http://schemas.microsoft.com/office/powerpoint/2010/main" val="1173815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A1668C0-9B19-2F43-9922-B360C5B3C04A}" type="slidenum">
              <a:rPr lang="en-US" smtClean="0"/>
              <a:t>20</a:t>
            </a:fld>
            <a:endParaRPr lang="en-US"/>
          </a:p>
        </p:txBody>
      </p:sp>
    </p:spTree>
    <p:extLst>
      <p:ext uri="{BB962C8B-B14F-4D97-AF65-F5344CB8AC3E}">
        <p14:creationId xmlns:p14="http://schemas.microsoft.com/office/powerpoint/2010/main" val="2870617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A1668C0-9B19-2F43-9922-B360C5B3C04A}" type="slidenum">
              <a:rPr lang="en-US" smtClean="0"/>
              <a:t>3</a:t>
            </a:fld>
            <a:endParaRPr lang="en-US"/>
          </a:p>
        </p:txBody>
      </p:sp>
    </p:spTree>
    <p:extLst>
      <p:ext uri="{BB962C8B-B14F-4D97-AF65-F5344CB8AC3E}">
        <p14:creationId xmlns:p14="http://schemas.microsoft.com/office/powerpoint/2010/main" val="3100931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8275D19-FFFA-4B37-BECA-1107DD44A1EC}" type="slidenum">
              <a:rPr lang="en-US" smtClean="0"/>
              <a:t>5</a:t>
            </a:fld>
            <a:endParaRPr lang="en-US"/>
          </a:p>
        </p:txBody>
      </p:sp>
    </p:spTree>
    <p:extLst>
      <p:ext uri="{BB962C8B-B14F-4D97-AF65-F5344CB8AC3E}">
        <p14:creationId xmlns:p14="http://schemas.microsoft.com/office/powerpoint/2010/main" val="1364741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Bullet point 1: </a:t>
            </a:r>
            <a:r>
              <a:rPr lang="en-GB" sz="1800"/>
              <a:t>https://www.who.int/publications/i/item/world-report-on-hearing</a:t>
            </a:r>
          </a:p>
          <a:p>
            <a:endParaRPr lang="en-GB"/>
          </a:p>
          <a:p>
            <a:r>
              <a:rPr lang="en-GB"/>
              <a:t>Bullet point 2: https://www.who.int/publications/i/item/world-report-on-hearing</a:t>
            </a:r>
          </a:p>
          <a:p>
            <a:endParaRPr lang="en-GB"/>
          </a:p>
          <a:p>
            <a:r>
              <a:rPr lang="en-GB"/>
              <a:t>Bullet point 3: https://www.who.int/publications/i/item/world-report-on-hearing </a:t>
            </a:r>
          </a:p>
          <a:p>
            <a:endParaRPr lang="en-GB">
              <a:cs typeface="Calibri"/>
            </a:endParaRPr>
          </a:p>
          <a:p>
            <a:r>
              <a:rPr lang="en-GB">
                <a:cs typeface="Calibri"/>
              </a:rPr>
              <a:t>Bullet point 4:</a:t>
            </a:r>
            <a:r>
              <a:rPr lang="en-GB"/>
              <a:t> </a:t>
            </a:r>
            <a:r>
              <a:rPr lang="en-US" sz="1800" b="0" i="0" u="none" strike="noStrike" baseline="0">
                <a:latin typeface="Open Sans" panose="020B0606030504020204" pitchFamily="34" charset="0"/>
              </a:rPr>
              <a:t>D’Haese PSC, De </a:t>
            </a:r>
            <a:r>
              <a:rPr lang="en-US" sz="1800" b="0" i="0" u="none" strike="noStrike" baseline="0" err="1">
                <a:latin typeface="Open Sans" panose="020B0606030504020204" pitchFamily="34" charset="0"/>
              </a:rPr>
              <a:t>Bodt</a:t>
            </a:r>
            <a:r>
              <a:rPr lang="en-US" sz="1800" b="0" i="0" u="none" strike="noStrike" baseline="0">
                <a:latin typeface="Open Sans" panose="020B0606030504020204" pitchFamily="34" charset="0"/>
              </a:rPr>
              <a:t> M, Van </a:t>
            </a:r>
            <a:r>
              <a:rPr lang="en-US" sz="1800" b="0" i="0" u="none" strike="noStrike" baseline="0" err="1">
                <a:latin typeface="Open Sans" panose="020B0606030504020204" pitchFamily="34" charset="0"/>
              </a:rPr>
              <a:t>Rompaey</a:t>
            </a:r>
            <a:r>
              <a:rPr lang="en-US" sz="1800" b="0" i="0" u="none" strike="noStrike" baseline="0">
                <a:latin typeface="Open Sans" panose="020B0606030504020204" pitchFamily="34" charset="0"/>
              </a:rPr>
              <a:t> V, Van de Heyning P. Awareness of Hearing Loss in Older Adults: Results of a Survey Conducted in 500 Subjects Across 5 European Countries as a Basis for an Online Awareness Campaign. Inquiry. 2018;55:1-9.</a:t>
            </a:r>
            <a:endParaRPr lang="en-GB"/>
          </a:p>
          <a:p>
            <a:endParaRPr lang="en-GB">
              <a:cs typeface="Calibri"/>
            </a:endParaRPr>
          </a:p>
        </p:txBody>
      </p:sp>
      <p:sp>
        <p:nvSpPr>
          <p:cNvPr id="4" name="Slide Number Placeholder 3"/>
          <p:cNvSpPr>
            <a:spLocks noGrp="1"/>
          </p:cNvSpPr>
          <p:nvPr>
            <p:ph type="sldNum" sz="quarter" idx="5"/>
          </p:nvPr>
        </p:nvSpPr>
        <p:spPr/>
        <p:txBody>
          <a:bodyPr/>
          <a:lstStyle/>
          <a:p>
            <a:fld id="{AA1668C0-9B19-2F43-9922-B360C5B3C04A}" type="slidenum">
              <a:rPr lang="en-US" smtClean="0"/>
              <a:t>10</a:t>
            </a:fld>
            <a:endParaRPr lang="en-US"/>
          </a:p>
        </p:txBody>
      </p:sp>
    </p:spTree>
    <p:extLst>
      <p:ext uri="{BB962C8B-B14F-4D97-AF65-F5344CB8AC3E}">
        <p14:creationId xmlns:p14="http://schemas.microsoft.com/office/powerpoint/2010/main" val="1497561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a:cs typeface="Calibri" panose="020F0502020204030204"/>
              </a:rPr>
              <a:t>Bullet point 1: </a:t>
            </a:r>
            <a:r>
              <a:rPr lang="en-GB" sz="1800"/>
              <a:t>https://www.ncbi.nlm.nih.gov/pmc/articles/PMC6698612/, https://www.ncbi.nlm.nih.gov/pmc/articles/PMC6698612/ </a:t>
            </a:r>
          </a:p>
          <a:p>
            <a:pPr algn="l"/>
            <a:endParaRPr lang="en-GB" sz="1800" b="0" i="0" u="none" strike="noStrike" baseline="0">
              <a:latin typeface="Open Sans" panose="020B0606030504020204" pitchFamily="34" charset="0"/>
            </a:endParaRPr>
          </a:p>
          <a:p>
            <a:pPr algn="l"/>
            <a:r>
              <a:rPr lang="en-GB" sz="1800" b="0" i="0" u="none" strike="noStrike" baseline="0">
                <a:latin typeface="Open Sans" panose="020B0606030504020204" pitchFamily="34" charset="0"/>
              </a:rPr>
              <a:t>Sub bullet point 1: </a:t>
            </a:r>
            <a:r>
              <a:rPr lang="en-US" sz="1800" b="0" i="0" u="none" strike="noStrike" baseline="0">
                <a:latin typeface="Open Sans" panose="020B0606030504020204" pitchFamily="34" charset="0"/>
              </a:rPr>
              <a:t>D’Haese, Patrick S. C., Van </a:t>
            </a:r>
            <a:r>
              <a:rPr lang="en-US" sz="1800" b="0" i="0" u="none" strike="noStrike" baseline="0" err="1">
                <a:latin typeface="Open Sans" panose="020B0606030504020204" pitchFamily="34" charset="0"/>
              </a:rPr>
              <a:t>Rompaey</a:t>
            </a:r>
            <a:r>
              <a:rPr lang="en-US" sz="1800" b="0" i="0" u="none" strike="noStrike" baseline="0">
                <a:latin typeface="Open Sans" panose="020B0606030504020204" pitchFamily="34" charset="0"/>
              </a:rPr>
              <a:t>, Vincent, De </a:t>
            </a:r>
            <a:r>
              <a:rPr lang="en-US" sz="1800" b="0" i="0" u="none" strike="noStrike" baseline="0" err="1">
                <a:latin typeface="Open Sans" panose="020B0606030504020204" pitchFamily="34" charset="0"/>
              </a:rPr>
              <a:t>Bodt</a:t>
            </a:r>
            <a:r>
              <a:rPr lang="en-US" sz="1800" b="0" i="0" u="none" strike="noStrike" baseline="0">
                <a:latin typeface="Open Sans" panose="020B0606030504020204" pitchFamily="34" charset="0"/>
              </a:rPr>
              <a:t>, Marc, Van de Heyning, Paul. Severe Hearing Loss in the Aging Population Poses a Global Public Health Challenge. How Can We Better Realize the Benefits of Cochlear Implantation to Mitigate This Crisis? Frontiers in Public Health</a:t>
            </a:r>
            <a:endParaRPr lang="en-GB" sz="1800" b="0" i="0" u="none" strike="noStrike" baseline="0">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baseline="0">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a:latin typeface="Open Sans" panose="020B0606030504020204" pitchFamily="34" charset="0"/>
              </a:rPr>
              <a:t>Sub bullet point 2 and 3: Frankish H, Horton R. Prevention and management of dementia: A priority for public health. The Lancet Commission. 2017;390(10113):2614-2615; </a:t>
            </a:r>
            <a:r>
              <a:rPr lang="en-US" sz="1200" b="0" i="0" u="none" strike="noStrike" baseline="0">
                <a:latin typeface="Open Sans" panose="020B0606030504020204" pitchFamily="34" charset="0"/>
              </a:rPr>
              <a:t>https://www.edp-audio.fr/actualites/recherche/5250-etude-paquid-amieva-la-rehabilitation-auditive-au-secours-du-vieillissement, </a:t>
            </a:r>
            <a:endParaRPr lang="en-GB" u="none">
              <a:cs typeface="Calibri" panose="020F0502020204030204"/>
            </a:endParaRPr>
          </a:p>
          <a:p>
            <a:endParaRPr lang="en-GB" u="none">
              <a:cs typeface="Calibri" panose="020F0502020204030204"/>
            </a:endParaRPr>
          </a:p>
          <a:p>
            <a:r>
              <a:rPr lang="en-GB" u="none">
                <a:cs typeface="Calibri" panose="020F0502020204030204"/>
              </a:rPr>
              <a:t>Sub bullet point 4: https://rnid.org.uk/hearing-research/our-research-projects/hearing-loss-and-dementia-how-are-they-linked/#:~:text=Unaddressed%20hearing%20loss%20in%20mid,This%20is%20hugely%20important.</a:t>
            </a:r>
          </a:p>
          <a:p>
            <a:endParaRPr lang="en-GB" u="none">
              <a:cs typeface="Calibri" panose="020F0502020204030204"/>
            </a:endParaRPr>
          </a:p>
          <a:p>
            <a:r>
              <a:rPr lang="en-GB" u="none">
                <a:cs typeface="Calibri" panose="020F0502020204030204"/>
              </a:rPr>
              <a:t>Bullet point 2: https://www.ageuk.org.uk</a:t>
            </a:r>
            <a:r>
              <a:rPr lang="en-GB">
                <a:cs typeface="Calibri" panose="020F0502020204030204"/>
              </a:rPr>
              <a:t>/globalassets/age-uk/documents/reports-and-publications/reports-and-briefings/health--wellbeing/the-impact-of-covid-19-on-older-people_age-uk.pdf</a:t>
            </a:r>
          </a:p>
          <a:p>
            <a:endParaRPr lang="en-GB">
              <a:cs typeface="Calibri" panose="020F0502020204030204"/>
            </a:endParaRPr>
          </a:p>
          <a:p>
            <a:r>
              <a:rPr lang="en-GB">
                <a:cs typeface="Calibri" panose="020F0502020204030204"/>
              </a:rPr>
              <a:t>Extra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mn-lt"/>
                <a:cs typeface="+mn-lt"/>
              </a:rPr>
              <a:t>In 2018, one in nine adults (11%) of our society had symptoms of psychological distress, that is more than 50 million people. </a:t>
            </a:r>
          </a:p>
          <a:p>
            <a:endParaRPr lang="en-GB">
              <a:cs typeface="Calibri" panose="020F0502020204030204"/>
            </a:endParaRPr>
          </a:p>
        </p:txBody>
      </p:sp>
      <p:sp>
        <p:nvSpPr>
          <p:cNvPr id="4" name="Slide Number Placeholder 3"/>
          <p:cNvSpPr>
            <a:spLocks noGrp="1"/>
          </p:cNvSpPr>
          <p:nvPr>
            <p:ph type="sldNum" sz="quarter" idx="5"/>
          </p:nvPr>
        </p:nvSpPr>
        <p:spPr/>
        <p:txBody>
          <a:bodyPr/>
          <a:lstStyle/>
          <a:p>
            <a:fld id="{AA1668C0-9B19-2F43-9922-B360C5B3C04A}" type="slidenum">
              <a:rPr lang="en-US" smtClean="0"/>
              <a:t>11</a:t>
            </a:fld>
            <a:endParaRPr lang="en-US"/>
          </a:p>
        </p:txBody>
      </p:sp>
    </p:spTree>
    <p:extLst>
      <p:ext uri="{BB962C8B-B14F-4D97-AF65-F5344CB8AC3E}">
        <p14:creationId xmlns:p14="http://schemas.microsoft.com/office/powerpoint/2010/main" val="176532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a:cs typeface="Calibri"/>
              </a:rPr>
              <a:t>Bullet point 1: </a:t>
            </a:r>
            <a:r>
              <a:rPr lang="en-US" sz="1800" b="0" i="0" u="sng" strike="noStrike" baseline="0">
                <a:latin typeface="Open Sans" panose="020B0606030504020204" pitchFamily="34" charset="0"/>
              </a:rPr>
              <a:t>http://www.who.int/medicines/areas/priority_medicines/Ch6_21Hearing.pdf </a:t>
            </a:r>
          </a:p>
          <a:p>
            <a:pPr algn="l"/>
            <a:endParaRPr lang="en-US" sz="1800" b="0" i="0" u="none" strike="noStrike" baseline="0">
              <a:latin typeface="Open Sans" panose="020B0606030504020204" pitchFamily="34" charset="0"/>
              <a:cs typeface="Calibri"/>
            </a:endParaRPr>
          </a:p>
          <a:p>
            <a:pPr algn="l"/>
            <a:r>
              <a:rPr lang="en-US" sz="1800" b="0" i="0" u="none" strike="noStrike" baseline="0">
                <a:latin typeface="Open Sans" panose="020B0606030504020204" pitchFamily="34" charset="0"/>
                <a:cs typeface="Calibri"/>
              </a:rPr>
              <a:t>Bullet point 2: </a:t>
            </a:r>
            <a:r>
              <a:rPr lang="en-GB"/>
              <a:t>https://www.oecd-ilibrary.org/docserver/health_glance_eur-2018-4-en.pdf?expires=1630511903&amp;id=id&amp;accname=guest&amp;checksum=02CF4E5CDC712E6A5F93C28020888769</a:t>
            </a:r>
          </a:p>
          <a:p>
            <a:pPr algn="l"/>
            <a:endParaRPr lang="en-GB" u="none">
              <a:cs typeface="Calibri"/>
            </a:endParaRPr>
          </a:p>
          <a:p>
            <a:pPr algn="l"/>
            <a:r>
              <a:rPr lang="en-GB" u="none">
                <a:cs typeface="Calibri"/>
              </a:rPr>
              <a:t>Bullet point 3: </a:t>
            </a:r>
            <a:endParaRPr lang="en-US" sz="1800" b="0" i="0" u="none" strike="noStrike" baseline="0">
              <a:solidFill>
                <a:srgbClr val="000000"/>
              </a:solidFill>
              <a:latin typeface="Open Sans" panose="020B0606030504020204" pitchFamily="34" charset="0"/>
            </a:endParaRPr>
          </a:p>
          <a:p>
            <a:r>
              <a:rPr lang="en-US" sz="1800" b="0" i="0" u="none" strike="noStrike" baseline="0">
                <a:latin typeface="Open Sans" panose="020B0606030504020204" pitchFamily="34" charset="0"/>
              </a:rPr>
              <a:t>Frankish H, Horton R. Prevention and management of dementia: A priority for public health. The Lancet Commission. 2017;390(10113):2614-2615.</a:t>
            </a:r>
            <a:endParaRPr lang="en-GB" u="none">
              <a:cs typeface="Calibri"/>
            </a:endParaRPr>
          </a:p>
        </p:txBody>
      </p:sp>
      <p:sp>
        <p:nvSpPr>
          <p:cNvPr id="4" name="Slide Number Placeholder 3"/>
          <p:cNvSpPr>
            <a:spLocks noGrp="1"/>
          </p:cNvSpPr>
          <p:nvPr>
            <p:ph type="sldNum" sz="quarter" idx="5"/>
          </p:nvPr>
        </p:nvSpPr>
        <p:spPr/>
        <p:txBody>
          <a:bodyPr/>
          <a:lstStyle/>
          <a:p>
            <a:fld id="{AA1668C0-9B19-2F43-9922-B360C5B3C04A}" type="slidenum">
              <a:rPr lang="en-US" smtClean="0"/>
              <a:t>12</a:t>
            </a:fld>
            <a:endParaRPr lang="en-US"/>
          </a:p>
        </p:txBody>
      </p:sp>
    </p:spTree>
    <p:extLst>
      <p:ext uri="{BB962C8B-B14F-4D97-AF65-F5344CB8AC3E}">
        <p14:creationId xmlns:p14="http://schemas.microsoft.com/office/powerpoint/2010/main" val="2765672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Bullet point 1: </a:t>
            </a:r>
            <a:r>
              <a:rPr lang="en-GB"/>
              <a:t>https://www.ncbi.nlm.nih.gov/pmc/articles/PMC5618172, </a:t>
            </a:r>
            <a:r>
              <a:rPr lang="en-GB">
                <a:cs typeface="Calibri"/>
              </a:rPr>
              <a:t>https://apps.who.int/iris/bitstream/handle/10665/271246/PMC3537253.pdf?sequence=1&amp;isAllowed=y </a:t>
            </a:r>
            <a:endParaRPr lang="en-GB"/>
          </a:p>
          <a:p>
            <a:endParaRPr lang="en-GB">
              <a:cs typeface="Calibri"/>
            </a:endParaRPr>
          </a:p>
          <a:p>
            <a:r>
              <a:rPr lang="en-GB">
                <a:cs typeface="Calibri"/>
              </a:rPr>
              <a:t>Bullet point 2: https://www.birmingham.ac.uk/Documents/college-social-sciences/social-policy/HSMC/presentations/Michael-Parsonage-Physical-health-and-mental-health.pdf</a:t>
            </a:r>
          </a:p>
          <a:p>
            <a:endParaRPr lang="en-GB">
              <a:cs typeface="Calibri"/>
            </a:endParaRPr>
          </a:p>
          <a:p>
            <a:r>
              <a:rPr lang="en-GB">
                <a:cs typeface="Calibri"/>
              </a:rPr>
              <a:t>Bullet point 3: https://www.who.int/publications/i/item/world-report-on-hearing</a:t>
            </a:r>
            <a:endParaRPr lang="en-US">
              <a:cs typeface="Calibri"/>
            </a:endParaRPr>
          </a:p>
        </p:txBody>
      </p:sp>
      <p:sp>
        <p:nvSpPr>
          <p:cNvPr id="4" name="Slide Number Placeholder 3"/>
          <p:cNvSpPr>
            <a:spLocks noGrp="1"/>
          </p:cNvSpPr>
          <p:nvPr>
            <p:ph type="sldNum" sz="quarter" idx="5"/>
          </p:nvPr>
        </p:nvSpPr>
        <p:spPr/>
        <p:txBody>
          <a:bodyPr/>
          <a:lstStyle/>
          <a:p>
            <a:fld id="{AA1668C0-9B19-2F43-9922-B360C5B3C04A}" type="slidenum">
              <a:rPr lang="en-US" smtClean="0"/>
              <a:t>13</a:t>
            </a:fld>
            <a:endParaRPr lang="en-US"/>
          </a:p>
        </p:txBody>
      </p:sp>
    </p:spTree>
    <p:extLst>
      <p:ext uri="{BB962C8B-B14F-4D97-AF65-F5344CB8AC3E}">
        <p14:creationId xmlns:p14="http://schemas.microsoft.com/office/powerpoint/2010/main" val="31952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A1668C0-9B19-2F43-9922-B360C5B3C04A}" type="slidenum">
              <a:rPr lang="en-US" smtClean="0"/>
              <a:t>14</a:t>
            </a:fld>
            <a:endParaRPr lang="en-US"/>
          </a:p>
        </p:txBody>
      </p:sp>
    </p:spTree>
    <p:extLst>
      <p:ext uri="{BB962C8B-B14F-4D97-AF65-F5344CB8AC3E}">
        <p14:creationId xmlns:p14="http://schemas.microsoft.com/office/powerpoint/2010/main" val="3273482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A1668C0-9B19-2F43-9922-B360C5B3C04A}" type="slidenum">
              <a:rPr lang="en-US" smtClean="0"/>
              <a:t>16</a:t>
            </a:fld>
            <a:endParaRPr lang="en-US"/>
          </a:p>
        </p:txBody>
      </p:sp>
    </p:spTree>
    <p:extLst>
      <p:ext uri="{BB962C8B-B14F-4D97-AF65-F5344CB8AC3E}">
        <p14:creationId xmlns:p14="http://schemas.microsoft.com/office/powerpoint/2010/main" val="2984883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tif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tif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hyperlink" Target="https://fleishmanhillard.eu/" TargetMode="External"/><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20.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_red">
    <p:spTree>
      <p:nvGrpSpPr>
        <p:cNvPr id="1" name=""/>
        <p:cNvGrpSpPr/>
        <p:nvPr/>
      </p:nvGrpSpPr>
      <p:grpSpPr>
        <a:xfrm>
          <a:off x="0" y="0"/>
          <a:ext cx="0" cy="0"/>
          <a:chOff x="0" y="0"/>
          <a:chExt cx="0" cy="0"/>
        </a:xfrm>
      </p:grpSpPr>
      <p:sp>
        <p:nvSpPr>
          <p:cNvPr id="2" name="Title 1"/>
          <p:cNvSpPr>
            <a:spLocks noGrp="1"/>
          </p:cNvSpPr>
          <p:nvPr>
            <p:ph type="ctrTitle"/>
          </p:nvPr>
        </p:nvSpPr>
        <p:spPr>
          <a:xfrm>
            <a:off x="489576" y="2610971"/>
            <a:ext cx="4492713" cy="1313212"/>
          </a:xfrm>
        </p:spPr>
        <p:txBody>
          <a:bodyPr/>
          <a:lstStyle>
            <a:lvl1pPr algn="l">
              <a:defRPr sz="5333">
                <a:solidFill>
                  <a:srgbClr val="C00000"/>
                </a:solidFill>
              </a:defRPr>
            </a:lvl1pPr>
          </a:lstStyle>
          <a:p>
            <a:r>
              <a:rPr lang="en-US"/>
              <a:t>Click to edit Master title style</a:t>
            </a:r>
          </a:p>
        </p:txBody>
      </p:sp>
      <p:sp>
        <p:nvSpPr>
          <p:cNvPr id="3" name="Subtitle 2"/>
          <p:cNvSpPr>
            <a:spLocks noGrp="1"/>
          </p:cNvSpPr>
          <p:nvPr>
            <p:ph type="subTitle" idx="1"/>
          </p:nvPr>
        </p:nvSpPr>
        <p:spPr>
          <a:xfrm>
            <a:off x="489576" y="4587588"/>
            <a:ext cx="4499305" cy="435788"/>
          </a:xfrm>
        </p:spPr>
        <p:txBody>
          <a:bodyPr numCol="1">
            <a:normAutofit/>
          </a:bodyPr>
          <a:lstStyle>
            <a:lvl1pPr marL="0" indent="0" algn="l">
              <a:buNone/>
              <a:defRPr sz="2000" i="1">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Rectangle 3"/>
          <p:cNvSpPr/>
          <p:nvPr userDrawn="1"/>
        </p:nvSpPr>
        <p:spPr>
          <a:xfrm>
            <a:off x="2" y="2346836"/>
            <a:ext cx="178255" cy="184148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chemeClr val="bg1">
                  <a:lumMod val="85000"/>
                </a:schemeClr>
              </a:solidFill>
            </a:endParaRPr>
          </a:p>
        </p:txBody>
      </p:sp>
      <p:sp>
        <p:nvSpPr>
          <p:cNvPr id="8" name="Picture Placeholder 7">
            <a:extLst>
              <a:ext uri="{FF2B5EF4-FFF2-40B4-BE49-F238E27FC236}">
                <a16:creationId xmlns:a16="http://schemas.microsoft.com/office/drawing/2014/main" id="{2AEDAD00-BAB6-2E4F-A6BA-3C906F532FC6}"/>
              </a:ext>
            </a:extLst>
          </p:cNvPr>
          <p:cNvSpPr>
            <a:spLocks noGrp="1"/>
          </p:cNvSpPr>
          <p:nvPr>
            <p:ph type="pic" sz="quarter" idx="10"/>
          </p:nvPr>
        </p:nvSpPr>
        <p:spPr>
          <a:xfrm>
            <a:off x="5473700" y="0"/>
            <a:ext cx="6718300" cy="6858000"/>
          </a:xfrm>
        </p:spPr>
        <p:txBody>
          <a:bodyPr/>
          <a:lstStyle/>
          <a:p>
            <a:endParaRPr lang="en-US"/>
          </a:p>
        </p:txBody>
      </p:sp>
      <p:sp>
        <p:nvSpPr>
          <p:cNvPr id="16" name="Slide Number Placeholder 5">
            <a:extLst>
              <a:ext uri="{FF2B5EF4-FFF2-40B4-BE49-F238E27FC236}">
                <a16:creationId xmlns:a16="http://schemas.microsoft.com/office/drawing/2014/main" id="{9BFCD97D-321D-CA40-BDEB-A398A42EE83D}"/>
              </a:ext>
            </a:extLst>
          </p:cNvPr>
          <p:cNvSpPr>
            <a:spLocks noGrp="1"/>
          </p:cNvSpPr>
          <p:nvPr>
            <p:ph type="sldNum" sz="quarter" idx="12"/>
          </p:nvPr>
        </p:nvSpPr>
        <p:spPr>
          <a:xfrm>
            <a:off x="9448800" y="6498032"/>
            <a:ext cx="2743200" cy="365125"/>
          </a:xfrm>
        </p:spPr>
        <p:txBody>
          <a:bodyPr/>
          <a:lstStyle/>
          <a:p>
            <a:fld id="{9E65D4BA-26E8-F547-9BD7-3B7FF80A08E9}" type="slidenum">
              <a:rPr lang="en-US" smtClean="0"/>
              <a:t>‹#›</a:t>
            </a:fld>
            <a:endParaRPr lang="en-US"/>
          </a:p>
        </p:txBody>
      </p:sp>
      <p:sp>
        <p:nvSpPr>
          <p:cNvPr id="11" name="TextBox 10">
            <a:extLst>
              <a:ext uri="{FF2B5EF4-FFF2-40B4-BE49-F238E27FC236}">
                <a16:creationId xmlns:a16="http://schemas.microsoft.com/office/drawing/2014/main" id="{6E285A9C-33B6-4C44-933F-BA0E5700E6F8}"/>
              </a:ext>
            </a:extLst>
          </p:cNvPr>
          <p:cNvSpPr txBox="1"/>
          <p:nvPr userDrawn="1"/>
        </p:nvSpPr>
        <p:spPr>
          <a:xfrm>
            <a:off x="178257" y="6030207"/>
            <a:ext cx="5295443" cy="646331"/>
          </a:xfrm>
          <a:prstGeom prst="rect">
            <a:avLst/>
          </a:prstGeom>
          <a:noFill/>
        </p:spPr>
        <p:txBody>
          <a:bodyPr wrap="square" rtlCol="0">
            <a:spAutoFit/>
          </a:bodyPr>
          <a:lstStyle/>
          <a:p>
            <a:r>
              <a:rPr lang="en-US" b="1" i="0">
                <a:solidFill>
                  <a:schemeClr val="bg1">
                    <a:lumMod val="75000"/>
                  </a:schemeClr>
                </a:solidFill>
                <a:latin typeface="Arial Black" panose="020B0604020202020204" pitchFamily="34" charset="0"/>
                <a:cs typeface="Arial Black" panose="020B0604020202020204" pitchFamily="34" charset="0"/>
              </a:rPr>
              <a:t>COGNITIVE DECLINE CAMPAIGN WORKSHOP</a:t>
            </a:r>
          </a:p>
        </p:txBody>
      </p:sp>
      <p:pic>
        <p:nvPicPr>
          <p:cNvPr id="15" name="Picture 14">
            <a:extLst>
              <a:ext uri="{FF2B5EF4-FFF2-40B4-BE49-F238E27FC236}">
                <a16:creationId xmlns:a16="http://schemas.microsoft.com/office/drawing/2014/main" id="{DE90A18B-3DE4-41EE-9F79-88C46F964935}"/>
              </a:ext>
            </a:extLst>
          </p:cNvPr>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2" y="0"/>
            <a:ext cx="3985260" cy="7683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27080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79D4F-E8AD-41D2-A467-4F3F423316B4}"/>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E67D3A98-003E-4585-9EF1-D03088345184}"/>
              </a:ext>
            </a:extLst>
          </p:cNvPr>
          <p:cNvSpPr>
            <a:spLocks noGrp="1"/>
          </p:cNvSpPr>
          <p:nvPr>
            <p:ph type="sldNum" sz="quarter" idx="10"/>
          </p:nvPr>
        </p:nvSpPr>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2063092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A9C94-068E-4443-B44C-CC0A73965F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8BE911D-3715-194C-9682-251B7F51995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DCF06B-B782-FF4C-B245-F719132071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DD14594-84B2-CD42-80DB-44A3791F24C8}"/>
              </a:ext>
            </a:extLst>
          </p:cNvPr>
          <p:cNvSpPr>
            <a:spLocks noGrp="1"/>
          </p:cNvSpPr>
          <p:nvPr>
            <p:ph type="sldNum" sz="quarter" idx="12"/>
          </p:nvPr>
        </p:nvSpPr>
        <p:spPr/>
        <p:txBody>
          <a:bodyPr/>
          <a:lstStyle/>
          <a:p>
            <a:fld id="{9E65D4BA-26E8-F547-9BD7-3B7FF80A08E9}" type="slidenum">
              <a:rPr lang="en-US" smtClean="0"/>
              <a:t>‹#›</a:t>
            </a:fld>
            <a:endParaRPr lang="en-US"/>
          </a:p>
        </p:txBody>
      </p:sp>
      <p:cxnSp>
        <p:nvCxnSpPr>
          <p:cNvPr id="10" name="Straight Connector 9">
            <a:extLst>
              <a:ext uri="{FF2B5EF4-FFF2-40B4-BE49-F238E27FC236}">
                <a16:creationId xmlns:a16="http://schemas.microsoft.com/office/drawing/2014/main" id="{6D3ACA13-90B6-0744-8DEB-7373D348F41F}"/>
              </a:ext>
            </a:extLst>
          </p:cNvPr>
          <p:cNvCxnSpPr>
            <a:cxnSpLocks/>
          </p:cNvCxnSpPr>
          <p:nvPr userDrawn="1"/>
        </p:nvCxnSpPr>
        <p:spPr>
          <a:xfrm>
            <a:off x="11030751" y="6104090"/>
            <a:ext cx="0" cy="4970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623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07C8F-BDA3-9A47-9069-E7713B6DD9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2524B0D-D655-164B-9D3B-16EB0097D4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A25E75-16C6-8644-8654-4F97BE0E0F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2744D7D3-F127-4B43-927B-A54A1F735391}"/>
              </a:ext>
            </a:extLst>
          </p:cNvPr>
          <p:cNvSpPr>
            <a:spLocks noGrp="1"/>
          </p:cNvSpPr>
          <p:nvPr>
            <p:ph type="sldNum" sz="quarter" idx="12"/>
          </p:nvPr>
        </p:nvSpPr>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849885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1_Picture with Caption_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07C8F-BDA3-9A47-9069-E7713B6DD9E0}"/>
              </a:ext>
            </a:extLst>
          </p:cNvPr>
          <p:cNvSpPr>
            <a:spLocks noGrp="1"/>
          </p:cNvSpPr>
          <p:nvPr>
            <p:ph type="title"/>
          </p:nvPr>
        </p:nvSpPr>
        <p:spPr>
          <a:xfrm>
            <a:off x="839788" y="457200"/>
            <a:ext cx="3932237" cy="1600200"/>
          </a:xfrm>
        </p:spPr>
        <p:txBody>
          <a:bodyPr anchor="b"/>
          <a:lstStyle>
            <a:lvl1pPr>
              <a:defRPr sz="3200">
                <a:solidFill>
                  <a:srgbClr val="D52A1E"/>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62524B0D-D655-164B-9D3B-16EB0097D4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A25E75-16C6-8644-8654-4F97BE0E0F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2744D7D3-F127-4B43-927B-A54A1F735391}"/>
              </a:ext>
            </a:extLst>
          </p:cNvPr>
          <p:cNvSpPr>
            <a:spLocks noGrp="1"/>
          </p:cNvSpPr>
          <p:nvPr>
            <p:ph type="sldNum" sz="quarter" idx="12"/>
          </p:nvPr>
        </p:nvSpPr>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631968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0EDC9-8E88-464A-9074-8BFDEC83599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208B82-3C85-1F4A-B40E-F55BC946E7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7FA53E2-6E5C-0742-8A6D-20494A6CA0E0}"/>
              </a:ext>
            </a:extLst>
          </p:cNvPr>
          <p:cNvSpPr>
            <a:spLocks noGrp="1"/>
          </p:cNvSpPr>
          <p:nvPr>
            <p:ph type="sldNum" sz="quarter" idx="12"/>
          </p:nvPr>
        </p:nvSpPr>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2965564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2771B8-B1BB-A54B-AD01-1274E1EA44F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792631-2F0A-BF48-AA4E-80362253BC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FF2589E-89D8-8244-9E70-FDF35E2B3529}"/>
              </a:ext>
            </a:extLst>
          </p:cNvPr>
          <p:cNvSpPr>
            <a:spLocks noGrp="1"/>
          </p:cNvSpPr>
          <p:nvPr>
            <p:ph type="sldNum" sz="quarter" idx="12"/>
          </p:nvPr>
        </p:nvSpPr>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4120749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Aqu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BBE961DD-B3E3-4719-9E69-135D36C612E9}" type="slidenum">
              <a:rPr lang="en-US" smtClean="0">
                <a:solidFill>
                  <a:srgbClr val="666666"/>
                </a:solidFill>
              </a:rPr>
              <a:pPr/>
              <a:t>‹#›</a:t>
            </a:fld>
            <a:endParaRPr lang="en-US">
              <a:solidFill>
                <a:srgbClr val="666666"/>
              </a:solidFill>
            </a:endParaRPr>
          </a:p>
        </p:txBody>
      </p:sp>
    </p:spTree>
    <p:extLst>
      <p:ext uri="{BB962C8B-B14F-4D97-AF65-F5344CB8AC3E}">
        <p14:creationId xmlns:p14="http://schemas.microsoft.com/office/powerpoint/2010/main" val="3338961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5C1CA40-99E6-5D41-9770-477B6BFC161C}"/>
              </a:ext>
            </a:extLst>
          </p:cNvPr>
          <p:cNvSpPr>
            <a:spLocks noGrp="1"/>
          </p:cNvSpPr>
          <p:nvPr>
            <p:ph type="pic" sz="quarter" idx="11" hasCustomPrompt="1"/>
          </p:nvPr>
        </p:nvSpPr>
        <p:spPr>
          <a:xfrm>
            <a:off x="0" y="0"/>
            <a:ext cx="12192000" cy="6858000"/>
          </a:xfrm>
        </p:spPr>
        <p:txBody>
          <a:bodyPr/>
          <a:lstStyle>
            <a:lvl1pPr marL="0" marR="0" indent="0" algn="l" defTabSz="1218150" rtl="0" eaLnBrk="1" fontAlgn="auto" latinLnBrk="0" hangingPunct="1">
              <a:lnSpc>
                <a:spcPct val="90000"/>
              </a:lnSpc>
              <a:spcBef>
                <a:spcPts val="600"/>
              </a:spcBef>
              <a:spcAft>
                <a:spcPts val="600"/>
              </a:spcAft>
              <a:buClrTx/>
              <a:buSzPct val="80000"/>
              <a:buFont typeface="Arial" panose="020B0604020202020204" pitchFamily="34" charset="0"/>
              <a:buNone/>
              <a:tabLst/>
              <a:defRPr>
                <a:sym typeface="Wingdings" pitchFamily="2" charset="2"/>
              </a:defRPr>
            </a:lvl1pPr>
          </a:lstStyle>
          <a:p>
            <a:pPr marL="0" marR="0" lvl="0" indent="0" algn="l" defTabSz="1218150" rtl="0" eaLnBrk="1" fontAlgn="auto" latinLnBrk="0" hangingPunct="1">
              <a:lnSpc>
                <a:spcPct val="90000"/>
              </a:lnSpc>
              <a:spcBef>
                <a:spcPts val="600"/>
              </a:spcBef>
              <a:spcAft>
                <a:spcPts val="600"/>
              </a:spcAft>
              <a:buClrTx/>
              <a:buSzPct val="80000"/>
              <a:buFont typeface="Arial" panose="020B0604020202020204" pitchFamily="34" charset="0"/>
              <a:buNone/>
              <a:tabLst/>
              <a:defRPr/>
            </a:pPr>
            <a:r>
              <a:rPr lang="en-US"/>
              <a:t>Click the placeholder then go to: Insert  Picture  Picture from file…</a:t>
            </a:r>
          </a:p>
        </p:txBody>
      </p:sp>
      <p:sp>
        <p:nvSpPr>
          <p:cNvPr id="10" name="Text Placeholder 9">
            <a:extLst>
              <a:ext uri="{FF2B5EF4-FFF2-40B4-BE49-F238E27FC236}">
                <a16:creationId xmlns:a16="http://schemas.microsoft.com/office/drawing/2014/main" id="{E8B07866-5EA1-B14F-9FD4-DA5E00C09ACA}"/>
              </a:ext>
            </a:extLst>
          </p:cNvPr>
          <p:cNvSpPr>
            <a:spLocks noGrp="1"/>
          </p:cNvSpPr>
          <p:nvPr>
            <p:ph type="body" sz="quarter" idx="18" hasCustomPrompt="1"/>
          </p:nvPr>
        </p:nvSpPr>
        <p:spPr>
          <a:xfrm rot="19744223">
            <a:off x="3475991" y="-1546408"/>
            <a:ext cx="10139363" cy="9950816"/>
          </a:xfrm>
          <a:gradFill>
            <a:gsLst>
              <a:gs pos="21000">
                <a:schemeClr val="accent6"/>
              </a:gs>
              <a:gs pos="100000">
                <a:schemeClr val="accent6">
                  <a:alpha val="0"/>
                </a:schemeClr>
              </a:gs>
            </a:gsLst>
            <a:lin ang="13500000" scaled="1"/>
          </a:gradFill>
        </p:spPr>
        <p:txBody>
          <a:bodyPr/>
          <a:lstStyle/>
          <a:p>
            <a:pPr lvl="0"/>
            <a:r>
              <a:rPr lang="en-US"/>
              <a:t> </a:t>
            </a:r>
          </a:p>
        </p:txBody>
      </p:sp>
      <p:sp>
        <p:nvSpPr>
          <p:cNvPr id="6" name="Text Placeholder 23">
            <a:extLst>
              <a:ext uri="{FF2B5EF4-FFF2-40B4-BE49-F238E27FC236}">
                <a16:creationId xmlns:a16="http://schemas.microsoft.com/office/drawing/2014/main" id="{D7B9AD29-BB1E-744A-B99F-FF0303B06B22}"/>
              </a:ext>
            </a:extLst>
          </p:cNvPr>
          <p:cNvSpPr>
            <a:spLocks noGrp="1"/>
          </p:cNvSpPr>
          <p:nvPr>
            <p:ph type="body" sz="quarter" idx="17" hasCustomPrompt="1"/>
          </p:nvPr>
        </p:nvSpPr>
        <p:spPr>
          <a:xfrm>
            <a:off x="10764017" y="6265603"/>
            <a:ext cx="1085850" cy="311717"/>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effectLst>
            <a:outerShdw blurRad="127000" dist="12700" dir="5400000" algn="tl" rotWithShape="0">
              <a:prstClr val="black">
                <a:alpha val="44000"/>
              </a:prstClr>
            </a:outerShdw>
          </a:effectLst>
        </p:spPr>
        <p:txBody>
          <a:bodyPr/>
          <a:lstStyle/>
          <a:p>
            <a:pPr lvl="0"/>
            <a:r>
              <a:rPr lang="en-US"/>
              <a:t> </a:t>
            </a:r>
          </a:p>
        </p:txBody>
      </p:sp>
      <p:sp>
        <p:nvSpPr>
          <p:cNvPr id="7" name="Title 1">
            <a:extLst>
              <a:ext uri="{FF2B5EF4-FFF2-40B4-BE49-F238E27FC236}">
                <a16:creationId xmlns:a16="http://schemas.microsoft.com/office/drawing/2014/main" id="{749E69CD-54DE-BF4D-88EA-F83566F51309}"/>
              </a:ext>
            </a:extLst>
          </p:cNvPr>
          <p:cNvSpPr>
            <a:spLocks noGrp="1"/>
          </p:cNvSpPr>
          <p:nvPr>
            <p:ph type="title"/>
          </p:nvPr>
        </p:nvSpPr>
        <p:spPr>
          <a:xfrm>
            <a:off x="3721768" y="2273036"/>
            <a:ext cx="8470232" cy="2427063"/>
          </a:xfrm>
          <a:effectLst>
            <a:outerShdw blurRad="292100" dir="2400000" algn="tl" rotWithShape="0">
              <a:schemeClr val="accent6">
                <a:alpha val="35000"/>
              </a:schemeClr>
            </a:outerShdw>
          </a:effectLst>
        </p:spPr>
        <p:txBody>
          <a:bodyPr bIns="45718" anchor="t">
            <a:noAutofit/>
          </a:bodyPr>
          <a:lstStyle>
            <a:lvl1pPr marL="0" indent="0" algn="r" defTabSz="1624198" rtl="0" eaLnBrk="1" fontAlgn="base" latinLnBrk="0" hangingPunct="1">
              <a:lnSpc>
                <a:spcPct val="75000"/>
              </a:lnSpc>
              <a:spcBef>
                <a:spcPts val="400"/>
              </a:spcBef>
              <a:spcAft>
                <a:spcPts val="400"/>
              </a:spcAft>
              <a:buFont typeface="Arial" charset="0"/>
              <a:buNone/>
              <a:defRPr lang="en-US" sz="6700" i="0" kern="1200" cap="all" spc="-151" baseline="0" dirty="0">
                <a:solidFill>
                  <a:schemeClr val="bg1"/>
                </a:solidFill>
                <a:latin typeface="+mj-lt"/>
                <a:ea typeface="ＭＳ Ｐゴシック" charset="0"/>
                <a:cs typeface="Georgia"/>
              </a:defRPr>
            </a:lvl1pPr>
          </a:lstStyle>
          <a:p>
            <a:r>
              <a:rPr lang="en-US"/>
              <a:t>Click to edit Master title style</a:t>
            </a:r>
          </a:p>
        </p:txBody>
      </p:sp>
      <p:sp>
        <p:nvSpPr>
          <p:cNvPr id="8" name="Text Placeholder 6">
            <a:extLst>
              <a:ext uri="{FF2B5EF4-FFF2-40B4-BE49-F238E27FC236}">
                <a16:creationId xmlns:a16="http://schemas.microsoft.com/office/drawing/2014/main" id="{C7D876C4-8F34-9746-9C11-6E222364EFB4}"/>
              </a:ext>
            </a:extLst>
          </p:cNvPr>
          <p:cNvSpPr>
            <a:spLocks noGrp="1"/>
          </p:cNvSpPr>
          <p:nvPr>
            <p:ph type="body" sz="quarter" idx="12" hasCustomPrompt="1"/>
          </p:nvPr>
        </p:nvSpPr>
        <p:spPr>
          <a:xfrm>
            <a:off x="9592416" y="212897"/>
            <a:ext cx="1736520" cy="494635"/>
          </a:xfrm>
          <a:prstGeom prst="rect">
            <a:avLst/>
          </a:prstGeom>
          <a:effectLst>
            <a:outerShdw blurRad="127000" dir="2400000" algn="tl" rotWithShape="0">
              <a:prstClr val="black">
                <a:alpha val="27000"/>
              </a:prstClr>
            </a:outerShdw>
          </a:effectLst>
        </p:spPr>
        <p:txBody>
          <a:bodyPr anchor="b">
            <a:noAutofit/>
          </a:bodyPr>
          <a:lstStyle>
            <a:lvl1pPr marL="0" indent="0" algn="r">
              <a:lnSpc>
                <a:spcPct val="85000"/>
              </a:lnSpc>
              <a:buNone/>
              <a:defRPr sz="1100" b="0" i="0" cap="all">
                <a:solidFill>
                  <a:srgbClr val="FFFFFF"/>
                </a:solidFill>
                <a:latin typeface="Arial Black"/>
                <a:cs typeface="Arial Black"/>
              </a:defRPr>
            </a:lvl1pPr>
            <a:lvl2pPr marL="230530" indent="0">
              <a:buNone/>
              <a:defRPr/>
            </a:lvl2pPr>
            <a:lvl3pPr marL="617507" indent="0">
              <a:buNone/>
              <a:defRPr/>
            </a:lvl3pPr>
            <a:lvl4pPr marL="987642" indent="0">
              <a:buNone/>
              <a:defRPr/>
            </a:lvl4pPr>
            <a:lvl5pPr marL="1372526" indent="0">
              <a:buNone/>
              <a:defRPr/>
            </a:lvl5pPr>
          </a:lstStyle>
          <a:p>
            <a:pPr lvl="0"/>
            <a:r>
              <a:rPr lang="en-US"/>
              <a:t>Date or subtitle</a:t>
            </a:r>
          </a:p>
        </p:txBody>
      </p:sp>
    </p:spTree>
    <p:extLst>
      <p:ext uri="{BB962C8B-B14F-4D97-AF65-F5344CB8AC3E}">
        <p14:creationId xmlns:p14="http://schemas.microsoft.com/office/powerpoint/2010/main" val="39874090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5C1CA40-99E6-5D41-9770-477B6BFC161C}"/>
              </a:ext>
            </a:extLst>
          </p:cNvPr>
          <p:cNvSpPr>
            <a:spLocks noGrp="1"/>
          </p:cNvSpPr>
          <p:nvPr>
            <p:ph type="pic" sz="quarter" idx="11" hasCustomPrompt="1"/>
          </p:nvPr>
        </p:nvSpPr>
        <p:spPr>
          <a:xfrm>
            <a:off x="0" y="0"/>
            <a:ext cx="12192000" cy="6858000"/>
          </a:xfrm>
        </p:spPr>
        <p:txBody>
          <a:bodyPr/>
          <a:lstStyle>
            <a:lvl1pPr marL="0" marR="0" indent="0" algn="l" defTabSz="1218150" rtl="0" eaLnBrk="1" fontAlgn="auto" latinLnBrk="0" hangingPunct="1">
              <a:lnSpc>
                <a:spcPct val="90000"/>
              </a:lnSpc>
              <a:spcBef>
                <a:spcPts val="600"/>
              </a:spcBef>
              <a:spcAft>
                <a:spcPts val="600"/>
              </a:spcAft>
              <a:buClrTx/>
              <a:buSzPct val="80000"/>
              <a:buFont typeface="Arial" panose="020B0604020202020204" pitchFamily="34" charset="0"/>
              <a:buNone/>
              <a:tabLst/>
              <a:defRPr>
                <a:sym typeface="Wingdings" pitchFamily="2" charset="2"/>
              </a:defRPr>
            </a:lvl1pPr>
          </a:lstStyle>
          <a:p>
            <a:pPr marL="0" marR="0" lvl="0" indent="0" algn="l" defTabSz="1218150" rtl="0" eaLnBrk="1" fontAlgn="auto" latinLnBrk="0" hangingPunct="1">
              <a:lnSpc>
                <a:spcPct val="90000"/>
              </a:lnSpc>
              <a:spcBef>
                <a:spcPts val="600"/>
              </a:spcBef>
              <a:spcAft>
                <a:spcPts val="600"/>
              </a:spcAft>
              <a:buClrTx/>
              <a:buSzPct val="80000"/>
              <a:buFont typeface="Arial" panose="020B0604020202020204" pitchFamily="34" charset="0"/>
              <a:buNone/>
              <a:tabLst/>
              <a:defRPr/>
            </a:pPr>
            <a:r>
              <a:rPr lang="en-US"/>
              <a:t>Click the placeholder then go to: Insert  Picture  Picture from file…</a:t>
            </a:r>
          </a:p>
        </p:txBody>
      </p:sp>
      <p:sp>
        <p:nvSpPr>
          <p:cNvPr id="9" name="Text Placeholder 9">
            <a:extLst>
              <a:ext uri="{FF2B5EF4-FFF2-40B4-BE49-F238E27FC236}">
                <a16:creationId xmlns:a16="http://schemas.microsoft.com/office/drawing/2014/main" id="{0AE28D5A-054D-3247-A86C-8AFF7FDB97FF}"/>
              </a:ext>
            </a:extLst>
          </p:cNvPr>
          <p:cNvSpPr>
            <a:spLocks noGrp="1"/>
          </p:cNvSpPr>
          <p:nvPr>
            <p:ph type="body" sz="quarter" idx="18" hasCustomPrompt="1"/>
          </p:nvPr>
        </p:nvSpPr>
        <p:spPr>
          <a:xfrm rot="19744223">
            <a:off x="3475991" y="-1546408"/>
            <a:ext cx="10139363" cy="9950816"/>
          </a:xfrm>
          <a:gradFill>
            <a:gsLst>
              <a:gs pos="21000">
                <a:schemeClr val="accent5"/>
              </a:gs>
              <a:gs pos="100000">
                <a:schemeClr val="accent5">
                  <a:alpha val="0"/>
                </a:schemeClr>
              </a:gs>
            </a:gsLst>
            <a:lin ang="13500000" scaled="1"/>
          </a:gradFill>
        </p:spPr>
        <p:txBody>
          <a:bodyPr/>
          <a:lstStyle/>
          <a:p>
            <a:pPr lvl="0"/>
            <a:r>
              <a:rPr lang="en-US"/>
              <a:t> </a:t>
            </a:r>
          </a:p>
        </p:txBody>
      </p:sp>
      <p:sp>
        <p:nvSpPr>
          <p:cNvPr id="6" name="Text Placeholder 23">
            <a:extLst>
              <a:ext uri="{FF2B5EF4-FFF2-40B4-BE49-F238E27FC236}">
                <a16:creationId xmlns:a16="http://schemas.microsoft.com/office/drawing/2014/main" id="{D7B9AD29-BB1E-744A-B99F-FF0303B06B22}"/>
              </a:ext>
            </a:extLst>
          </p:cNvPr>
          <p:cNvSpPr>
            <a:spLocks noGrp="1"/>
          </p:cNvSpPr>
          <p:nvPr>
            <p:ph type="body" sz="quarter" idx="17" hasCustomPrompt="1"/>
          </p:nvPr>
        </p:nvSpPr>
        <p:spPr>
          <a:xfrm>
            <a:off x="10764017" y="6265603"/>
            <a:ext cx="1085850" cy="311717"/>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effectLst>
            <a:outerShdw blurRad="127000" dist="12700" dir="5400000" algn="tl" rotWithShape="0">
              <a:prstClr val="black">
                <a:alpha val="44000"/>
              </a:prstClr>
            </a:outerShdw>
          </a:effectLst>
        </p:spPr>
        <p:txBody>
          <a:bodyPr/>
          <a:lstStyle/>
          <a:p>
            <a:pPr lvl="0"/>
            <a:r>
              <a:rPr lang="en-US"/>
              <a:t> </a:t>
            </a:r>
          </a:p>
        </p:txBody>
      </p:sp>
      <p:sp>
        <p:nvSpPr>
          <p:cNvPr id="7" name="Title 1">
            <a:extLst>
              <a:ext uri="{FF2B5EF4-FFF2-40B4-BE49-F238E27FC236}">
                <a16:creationId xmlns:a16="http://schemas.microsoft.com/office/drawing/2014/main" id="{749E69CD-54DE-BF4D-88EA-F83566F51309}"/>
              </a:ext>
            </a:extLst>
          </p:cNvPr>
          <p:cNvSpPr>
            <a:spLocks noGrp="1"/>
          </p:cNvSpPr>
          <p:nvPr>
            <p:ph type="title"/>
          </p:nvPr>
        </p:nvSpPr>
        <p:spPr>
          <a:xfrm>
            <a:off x="3721768" y="2273036"/>
            <a:ext cx="8470232" cy="2427063"/>
          </a:xfrm>
          <a:effectLst>
            <a:outerShdw blurRad="292100" dir="2400000" algn="tl" rotWithShape="0">
              <a:schemeClr val="accent6">
                <a:alpha val="35000"/>
              </a:schemeClr>
            </a:outerShdw>
          </a:effectLst>
        </p:spPr>
        <p:txBody>
          <a:bodyPr bIns="45718" anchor="t">
            <a:noAutofit/>
          </a:bodyPr>
          <a:lstStyle>
            <a:lvl1pPr marL="0" indent="0" algn="r" defTabSz="1624198" rtl="0" eaLnBrk="1" fontAlgn="base" latinLnBrk="0" hangingPunct="1">
              <a:lnSpc>
                <a:spcPct val="75000"/>
              </a:lnSpc>
              <a:spcBef>
                <a:spcPts val="400"/>
              </a:spcBef>
              <a:spcAft>
                <a:spcPts val="400"/>
              </a:spcAft>
              <a:buFont typeface="Arial" charset="0"/>
              <a:buNone/>
              <a:defRPr lang="en-US" sz="6700" i="0" kern="1200" cap="all" spc="-151" baseline="0" dirty="0">
                <a:solidFill>
                  <a:schemeClr val="bg1"/>
                </a:solidFill>
                <a:latin typeface="+mj-lt"/>
                <a:ea typeface="ＭＳ Ｐゴシック" charset="0"/>
                <a:cs typeface="Georgia"/>
              </a:defRPr>
            </a:lvl1pPr>
          </a:lstStyle>
          <a:p>
            <a:r>
              <a:rPr lang="en-US"/>
              <a:t>Click to edit Master title style</a:t>
            </a:r>
          </a:p>
        </p:txBody>
      </p:sp>
      <p:sp>
        <p:nvSpPr>
          <p:cNvPr id="8" name="Text Placeholder 6">
            <a:extLst>
              <a:ext uri="{FF2B5EF4-FFF2-40B4-BE49-F238E27FC236}">
                <a16:creationId xmlns:a16="http://schemas.microsoft.com/office/drawing/2014/main" id="{C7D876C4-8F34-9746-9C11-6E222364EFB4}"/>
              </a:ext>
            </a:extLst>
          </p:cNvPr>
          <p:cNvSpPr>
            <a:spLocks noGrp="1"/>
          </p:cNvSpPr>
          <p:nvPr>
            <p:ph type="body" sz="quarter" idx="12" hasCustomPrompt="1"/>
          </p:nvPr>
        </p:nvSpPr>
        <p:spPr>
          <a:xfrm>
            <a:off x="9592416" y="212897"/>
            <a:ext cx="1736520" cy="494635"/>
          </a:xfrm>
          <a:prstGeom prst="rect">
            <a:avLst/>
          </a:prstGeom>
          <a:effectLst>
            <a:outerShdw blurRad="127000" dir="2400000" algn="tl" rotWithShape="0">
              <a:prstClr val="black">
                <a:alpha val="27000"/>
              </a:prstClr>
            </a:outerShdw>
          </a:effectLst>
        </p:spPr>
        <p:txBody>
          <a:bodyPr anchor="b">
            <a:noAutofit/>
          </a:bodyPr>
          <a:lstStyle>
            <a:lvl1pPr marL="0" indent="0" algn="r">
              <a:lnSpc>
                <a:spcPct val="85000"/>
              </a:lnSpc>
              <a:buNone/>
              <a:defRPr sz="1100" b="0" i="0" cap="all">
                <a:solidFill>
                  <a:srgbClr val="FFFFFF"/>
                </a:solidFill>
                <a:latin typeface="Arial Black"/>
                <a:cs typeface="Arial Black"/>
              </a:defRPr>
            </a:lvl1pPr>
            <a:lvl2pPr marL="230530" indent="0">
              <a:buNone/>
              <a:defRPr/>
            </a:lvl2pPr>
            <a:lvl3pPr marL="617507" indent="0">
              <a:buNone/>
              <a:defRPr/>
            </a:lvl3pPr>
            <a:lvl4pPr marL="987642" indent="0">
              <a:buNone/>
              <a:defRPr/>
            </a:lvl4pPr>
            <a:lvl5pPr marL="1372526" indent="0">
              <a:buNone/>
              <a:defRPr/>
            </a:lvl5pPr>
          </a:lstStyle>
          <a:p>
            <a:pPr lvl="0"/>
            <a:r>
              <a:rPr lang="en-US"/>
              <a:t>Date or subtitle</a:t>
            </a:r>
          </a:p>
        </p:txBody>
      </p:sp>
    </p:spTree>
    <p:extLst>
      <p:ext uri="{BB962C8B-B14F-4D97-AF65-F5344CB8AC3E}">
        <p14:creationId xmlns:p14="http://schemas.microsoft.com/office/powerpoint/2010/main" val="36068768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Title Slide All Colors ARIAL">
    <p:spTree>
      <p:nvGrpSpPr>
        <p:cNvPr id="1" name=""/>
        <p:cNvGrpSpPr/>
        <p:nvPr/>
      </p:nvGrpSpPr>
      <p:grpSpPr>
        <a:xfrm>
          <a:off x="0" y="0"/>
          <a:ext cx="0" cy="0"/>
          <a:chOff x="0" y="0"/>
          <a:chExt cx="0" cy="0"/>
        </a:xfrm>
      </p:grpSpPr>
      <p:sp>
        <p:nvSpPr>
          <p:cNvPr id="4" name="Picture Placeholder 3"/>
          <p:cNvSpPr>
            <a:spLocks noGrp="1"/>
          </p:cNvSpPr>
          <p:nvPr>
            <p:ph type="pic" sz="quarter" idx="13" hasCustomPrompt="1"/>
          </p:nvPr>
        </p:nvSpPr>
        <p:spPr>
          <a:xfrm>
            <a:off x="0" y="4"/>
            <a:ext cx="12192000" cy="6859391"/>
          </a:xfrm>
          <a:solidFill>
            <a:schemeClr val="tx1">
              <a:lumMod val="20000"/>
              <a:lumOff val="80000"/>
            </a:schemeClr>
          </a:solidFill>
        </p:spPr>
        <p:txBody>
          <a:bodyPr anchor="b"/>
          <a:lstStyle/>
          <a:p>
            <a:r>
              <a:rPr lang="en-US"/>
              <a:t>Click the placeholder then go to: Insert --&gt; Picture</a:t>
            </a:r>
          </a:p>
        </p:txBody>
      </p:sp>
      <p:sp>
        <p:nvSpPr>
          <p:cNvPr id="7" name="Text Placeholder 6"/>
          <p:cNvSpPr>
            <a:spLocks noGrp="1"/>
          </p:cNvSpPr>
          <p:nvPr>
            <p:ph type="body" sz="quarter" idx="12" hasCustomPrompt="1"/>
          </p:nvPr>
        </p:nvSpPr>
        <p:spPr>
          <a:xfrm>
            <a:off x="9592416" y="212897"/>
            <a:ext cx="1736520" cy="494635"/>
          </a:xfrm>
          <a:prstGeom prst="rect">
            <a:avLst/>
          </a:prstGeom>
        </p:spPr>
        <p:txBody>
          <a:bodyPr anchor="b">
            <a:noAutofit/>
          </a:bodyPr>
          <a:lstStyle>
            <a:lvl1pPr marL="0" indent="0" algn="r">
              <a:lnSpc>
                <a:spcPct val="85000"/>
              </a:lnSpc>
              <a:buNone/>
              <a:defRPr sz="1100" b="0" i="0" cap="all">
                <a:solidFill>
                  <a:srgbClr val="FFFFFF"/>
                </a:solidFill>
                <a:latin typeface="Arial Black"/>
                <a:cs typeface="Arial Black"/>
              </a:defRPr>
            </a:lvl1pPr>
            <a:lvl2pPr marL="230530" indent="0">
              <a:buNone/>
              <a:defRPr/>
            </a:lvl2pPr>
            <a:lvl3pPr marL="617507" indent="0">
              <a:buNone/>
              <a:defRPr/>
            </a:lvl3pPr>
            <a:lvl4pPr marL="987642" indent="0">
              <a:buNone/>
              <a:defRPr/>
            </a:lvl4pPr>
            <a:lvl5pPr marL="1372526" indent="0">
              <a:buNone/>
              <a:defRPr/>
            </a:lvl5pPr>
          </a:lstStyle>
          <a:p>
            <a:pPr lvl="0"/>
            <a:r>
              <a:rPr lang="en-US"/>
              <a:t>Date or subtitle</a:t>
            </a:r>
          </a:p>
        </p:txBody>
      </p:sp>
      <p:sp>
        <p:nvSpPr>
          <p:cNvPr id="5" name="Title 1"/>
          <p:cNvSpPr>
            <a:spLocks noGrp="1"/>
          </p:cNvSpPr>
          <p:nvPr>
            <p:ph type="title"/>
          </p:nvPr>
        </p:nvSpPr>
        <p:spPr>
          <a:xfrm>
            <a:off x="127000" y="3197238"/>
            <a:ext cx="8470232" cy="2427063"/>
          </a:xfrm>
        </p:spPr>
        <p:txBody>
          <a:bodyPr bIns="45718" anchor="t">
            <a:noAutofit/>
          </a:bodyPr>
          <a:lstStyle>
            <a:lvl1pPr marL="0" indent="0" algn="l" defTabSz="1624198" rtl="0" eaLnBrk="1" fontAlgn="base" latinLnBrk="0" hangingPunct="1">
              <a:lnSpc>
                <a:spcPct val="75000"/>
              </a:lnSpc>
              <a:spcBef>
                <a:spcPts val="400"/>
              </a:spcBef>
              <a:spcAft>
                <a:spcPts val="400"/>
              </a:spcAft>
              <a:buFont typeface="Arial" charset="0"/>
              <a:buNone/>
              <a:defRPr lang="en-US" sz="6700" i="0" kern="1200" cap="all" spc="-151" baseline="0" dirty="0">
                <a:solidFill>
                  <a:schemeClr val="bg1"/>
                </a:solidFill>
                <a:latin typeface="+mj-lt"/>
                <a:ea typeface="ＭＳ Ｐゴシック" charset="0"/>
                <a:cs typeface="Georgia"/>
              </a:defRPr>
            </a:lvl1pPr>
          </a:lstStyle>
          <a:p>
            <a:r>
              <a:rPr lang="en-US"/>
              <a:t>Click to edit Master title style</a:t>
            </a:r>
          </a:p>
        </p:txBody>
      </p:sp>
      <p:sp>
        <p:nvSpPr>
          <p:cNvPr id="8" name="Text Placeholder 23">
            <a:extLst>
              <a:ext uri="{FF2B5EF4-FFF2-40B4-BE49-F238E27FC236}">
                <a16:creationId xmlns:a16="http://schemas.microsoft.com/office/drawing/2014/main" id="{612F11DA-1AD8-C44B-BFA1-05B3AB646C05}"/>
              </a:ext>
            </a:extLst>
          </p:cNvPr>
          <p:cNvSpPr>
            <a:spLocks noGrp="1"/>
          </p:cNvSpPr>
          <p:nvPr>
            <p:ph type="body" sz="quarter" idx="17" hasCustomPrompt="1"/>
          </p:nvPr>
        </p:nvSpPr>
        <p:spPr>
          <a:xfrm>
            <a:off x="10764017" y="6265603"/>
            <a:ext cx="1085850" cy="311717"/>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effectLst>
            <a:outerShdw blurRad="76200" dist="12700" dir="5400000" algn="tl" rotWithShape="0">
              <a:prstClr val="black">
                <a:alpha val="38000"/>
              </a:prstClr>
            </a:outerShdw>
          </a:effectLst>
        </p:spPr>
        <p:txBody>
          <a:bodyPr/>
          <a:lstStyle/>
          <a:p>
            <a:pPr lvl="0"/>
            <a:r>
              <a:rPr lang="en-US"/>
              <a:t> </a:t>
            </a:r>
          </a:p>
        </p:txBody>
      </p:sp>
    </p:spTree>
    <p:extLst>
      <p:ext uri="{BB962C8B-B14F-4D97-AF65-F5344CB8AC3E}">
        <p14:creationId xmlns:p14="http://schemas.microsoft.com/office/powerpoint/2010/main" val="3215434919"/>
      </p:ext>
    </p:extLst>
  </p:cSld>
  <p:clrMapOvr>
    <a:masterClrMapping/>
  </p:clrMapOvr>
  <p:extLst>
    <p:ext uri="{DCECCB84-F9BA-43D5-87BE-67443E8EF086}">
      <p15:sldGuideLst xmlns:p15="http://schemas.microsoft.com/office/powerpoint/2012/main">
        <p15:guide id="1" orient="horz" pos="3816">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406B0-CBE6-4244-AE36-EF35337766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8FD3AF4-B01A-D443-B912-856F21C40D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B2EE5F86-B384-E44E-BF5B-508DD821E3B2}"/>
              </a:ext>
            </a:extLst>
          </p:cNvPr>
          <p:cNvSpPr>
            <a:spLocks noGrp="1"/>
          </p:cNvSpPr>
          <p:nvPr>
            <p:ph type="ftr" sz="quarter" idx="11"/>
          </p:nvPr>
        </p:nvSpPr>
        <p:spPr>
          <a:xfrm>
            <a:off x="4038600" y="6356350"/>
            <a:ext cx="4114800" cy="365125"/>
          </a:xfrm>
          <a:prstGeom prst="rect">
            <a:avLst/>
          </a:prstGeom>
        </p:spPr>
        <p:txBody>
          <a:bodyPr/>
          <a:lstStyle/>
          <a:p>
            <a:endParaRPr lang="en-US"/>
          </a:p>
        </p:txBody>
      </p:sp>
      <p:cxnSp>
        <p:nvCxnSpPr>
          <p:cNvPr id="16" name="Straight Connector 15">
            <a:extLst>
              <a:ext uri="{FF2B5EF4-FFF2-40B4-BE49-F238E27FC236}">
                <a16:creationId xmlns:a16="http://schemas.microsoft.com/office/drawing/2014/main" id="{54675C8B-A340-5A4D-BB28-5321A5D8C154}"/>
              </a:ext>
            </a:extLst>
          </p:cNvPr>
          <p:cNvCxnSpPr>
            <a:cxnSpLocks/>
          </p:cNvCxnSpPr>
          <p:nvPr userDrawn="1"/>
        </p:nvCxnSpPr>
        <p:spPr>
          <a:xfrm>
            <a:off x="11030751" y="6104090"/>
            <a:ext cx="0" cy="4970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Slide Number Placeholder 5">
            <a:extLst>
              <a:ext uri="{FF2B5EF4-FFF2-40B4-BE49-F238E27FC236}">
                <a16:creationId xmlns:a16="http://schemas.microsoft.com/office/drawing/2014/main" id="{13BEDC7E-D7EB-2E4D-A7A3-2C3587BF399C}"/>
              </a:ext>
            </a:extLst>
          </p:cNvPr>
          <p:cNvSpPr>
            <a:spLocks noGrp="1"/>
          </p:cNvSpPr>
          <p:nvPr>
            <p:ph type="sldNum" sz="quarter" idx="12"/>
          </p:nvPr>
        </p:nvSpPr>
        <p:spPr>
          <a:xfrm>
            <a:off x="9448800" y="6498032"/>
            <a:ext cx="2743200" cy="365125"/>
          </a:xfrm>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15147484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Image Title Slide All Colors ARIAL">
    <p:bg>
      <p:bgPr>
        <a:solidFill>
          <a:schemeClr val="accent6"/>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610DDE5-4933-5942-9316-F6983E4CA067}"/>
              </a:ext>
            </a:extLst>
          </p:cNvPr>
          <p:cNvSpPr>
            <a:spLocks noGrp="1"/>
          </p:cNvSpPr>
          <p:nvPr>
            <p:ph type="pic" sz="quarter" idx="13"/>
          </p:nvPr>
        </p:nvSpPr>
        <p:spPr>
          <a:xfrm>
            <a:off x="-27214" y="-18851"/>
            <a:ext cx="12239246" cy="6898062"/>
          </a:xfrm>
          <a:custGeom>
            <a:avLst/>
            <a:gdLst>
              <a:gd name="connsiteX0" fmla="*/ 0 w 12192000"/>
              <a:gd name="connsiteY0" fmla="*/ 3429000 h 6858000"/>
              <a:gd name="connsiteX1" fmla="*/ 1714500 w 12192000"/>
              <a:gd name="connsiteY1" fmla="*/ 2 h 6858000"/>
              <a:gd name="connsiteX2" fmla="*/ 10477500 w 12192000"/>
              <a:gd name="connsiteY2" fmla="*/ 2 h 6858000"/>
              <a:gd name="connsiteX3" fmla="*/ 12192000 w 12192000"/>
              <a:gd name="connsiteY3" fmla="*/ 3429000 h 6858000"/>
              <a:gd name="connsiteX4" fmla="*/ 10477500 w 12192000"/>
              <a:gd name="connsiteY4" fmla="*/ 6857998 h 6858000"/>
              <a:gd name="connsiteX5" fmla="*/ 1714500 w 12192000"/>
              <a:gd name="connsiteY5" fmla="*/ 6857998 h 6858000"/>
              <a:gd name="connsiteX6" fmla="*/ 0 w 12192000"/>
              <a:gd name="connsiteY6" fmla="*/ 3429000 h 6858000"/>
              <a:gd name="connsiteX0" fmla="*/ 5443 w 12197443"/>
              <a:gd name="connsiteY0" fmla="*/ 3428998 h 6857996"/>
              <a:gd name="connsiteX1" fmla="*/ 0 w 12197443"/>
              <a:gd name="connsiteY1" fmla="*/ 0 h 6857996"/>
              <a:gd name="connsiteX2" fmla="*/ 10482943 w 12197443"/>
              <a:gd name="connsiteY2" fmla="*/ 0 h 6857996"/>
              <a:gd name="connsiteX3" fmla="*/ 12197443 w 12197443"/>
              <a:gd name="connsiteY3" fmla="*/ 3428998 h 6857996"/>
              <a:gd name="connsiteX4" fmla="*/ 10482943 w 12197443"/>
              <a:gd name="connsiteY4" fmla="*/ 6857996 h 6857996"/>
              <a:gd name="connsiteX5" fmla="*/ 1719943 w 12197443"/>
              <a:gd name="connsiteY5" fmla="*/ 6857996 h 6857996"/>
              <a:gd name="connsiteX6" fmla="*/ 5443 w 12197443"/>
              <a:gd name="connsiteY6" fmla="*/ 3428998 h 6857996"/>
              <a:gd name="connsiteX0" fmla="*/ 27214 w 12219214"/>
              <a:gd name="connsiteY0" fmla="*/ 3439884 h 6868882"/>
              <a:gd name="connsiteX1" fmla="*/ 0 w 12219214"/>
              <a:gd name="connsiteY1" fmla="*/ 0 h 6868882"/>
              <a:gd name="connsiteX2" fmla="*/ 10504714 w 12219214"/>
              <a:gd name="connsiteY2" fmla="*/ 10886 h 6868882"/>
              <a:gd name="connsiteX3" fmla="*/ 12219214 w 12219214"/>
              <a:gd name="connsiteY3" fmla="*/ 3439884 h 6868882"/>
              <a:gd name="connsiteX4" fmla="*/ 10504714 w 12219214"/>
              <a:gd name="connsiteY4" fmla="*/ 6868882 h 6868882"/>
              <a:gd name="connsiteX5" fmla="*/ 1741714 w 12219214"/>
              <a:gd name="connsiteY5" fmla="*/ 6868882 h 6868882"/>
              <a:gd name="connsiteX6" fmla="*/ 27214 w 12219214"/>
              <a:gd name="connsiteY6" fmla="*/ 3439884 h 6868882"/>
              <a:gd name="connsiteX0" fmla="*/ 27214 w 12219214"/>
              <a:gd name="connsiteY0" fmla="*/ 5769427 h 6868882"/>
              <a:gd name="connsiteX1" fmla="*/ 0 w 12219214"/>
              <a:gd name="connsiteY1" fmla="*/ 0 h 6868882"/>
              <a:gd name="connsiteX2" fmla="*/ 10504714 w 12219214"/>
              <a:gd name="connsiteY2" fmla="*/ 10886 h 6868882"/>
              <a:gd name="connsiteX3" fmla="*/ 12219214 w 12219214"/>
              <a:gd name="connsiteY3" fmla="*/ 3439884 h 6868882"/>
              <a:gd name="connsiteX4" fmla="*/ 10504714 w 12219214"/>
              <a:gd name="connsiteY4" fmla="*/ 6868882 h 6868882"/>
              <a:gd name="connsiteX5" fmla="*/ 1741714 w 12219214"/>
              <a:gd name="connsiteY5" fmla="*/ 6868882 h 6868882"/>
              <a:gd name="connsiteX6" fmla="*/ 27214 w 12219214"/>
              <a:gd name="connsiteY6" fmla="*/ 5769427 h 6868882"/>
              <a:gd name="connsiteX0" fmla="*/ 24039 w 12219214"/>
              <a:gd name="connsiteY0" fmla="*/ 5791652 h 6868882"/>
              <a:gd name="connsiteX1" fmla="*/ 0 w 12219214"/>
              <a:gd name="connsiteY1" fmla="*/ 0 h 6868882"/>
              <a:gd name="connsiteX2" fmla="*/ 10504714 w 12219214"/>
              <a:gd name="connsiteY2" fmla="*/ 10886 h 6868882"/>
              <a:gd name="connsiteX3" fmla="*/ 12219214 w 12219214"/>
              <a:gd name="connsiteY3" fmla="*/ 3439884 h 6868882"/>
              <a:gd name="connsiteX4" fmla="*/ 10504714 w 12219214"/>
              <a:gd name="connsiteY4" fmla="*/ 6868882 h 6868882"/>
              <a:gd name="connsiteX5" fmla="*/ 1741714 w 12219214"/>
              <a:gd name="connsiteY5" fmla="*/ 6868882 h 6868882"/>
              <a:gd name="connsiteX6" fmla="*/ 24039 w 12219214"/>
              <a:gd name="connsiteY6" fmla="*/ 5791652 h 6868882"/>
              <a:gd name="connsiteX0" fmla="*/ 17689 w 12219214"/>
              <a:gd name="connsiteY0" fmla="*/ 5782127 h 6868882"/>
              <a:gd name="connsiteX1" fmla="*/ 0 w 12219214"/>
              <a:gd name="connsiteY1" fmla="*/ 0 h 6868882"/>
              <a:gd name="connsiteX2" fmla="*/ 10504714 w 12219214"/>
              <a:gd name="connsiteY2" fmla="*/ 10886 h 6868882"/>
              <a:gd name="connsiteX3" fmla="*/ 12219214 w 12219214"/>
              <a:gd name="connsiteY3" fmla="*/ 3439884 h 6868882"/>
              <a:gd name="connsiteX4" fmla="*/ 10504714 w 12219214"/>
              <a:gd name="connsiteY4" fmla="*/ 6868882 h 6868882"/>
              <a:gd name="connsiteX5" fmla="*/ 1741714 w 12219214"/>
              <a:gd name="connsiteY5" fmla="*/ 6868882 h 6868882"/>
              <a:gd name="connsiteX6" fmla="*/ 17689 w 12219214"/>
              <a:gd name="connsiteY6" fmla="*/ 5782127 h 6868882"/>
              <a:gd name="connsiteX0" fmla="*/ 17689 w 12219214"/>
              <a:gd name="connsiteY0" fmla="*/ 5782127 h 6868882"/>
              <a:gd name="connsiteX1" fmla="*/ 0 w 12219214"/>
              <a:gd name="connsiteY1" fmla="*/ 0 h 6868882"/>
              <a:gd name="connsiteX2" fmla="*/ 10504714 w 12219214"/>
              <a:gd name="connsiteY2" fmla="*/ 10886 h 6868882"/>
              <a:gd name="connsiteX3" fmla="*/ 12219214 w 12219214"/>
              <a:gd name="connsiteY3" fmla="*/ 3439884 h 6868882"/>
              <a:gd name="connsiteX4" fmla="*/ 10504714 w 12219214"/>
              <a:gd name="connsiteY4" fmla="*/ 6868882 h 6868882"/>
              <a:gd name="connsiteX5" fmla="*/ 1043214 w 12219214"/>
              <a:gd name="connsiteY5" fmla="*/ 4478107 h 6868882"/>
              <a:gd name="connsiteX6" fmla="*/ 17689 w 12219214"/>
              <a:gd name="connsiteY6" fmla="*/ 5782127 h 6868882"/>
              <a:gd name="connsiteX0" fmla="*/ 17689 w 12219214"/>
              <a:gd name="connsiteY0" fmla="*/ 5782127 h 6868882"/>
              <a:gd name="connsiteX1" fmla="*/ 0 w 12219214"/>
              <a:gd name="connsiteY1" fmla="*/ 0 h 6868882"/>
              <a:gd name="connsiteX2" fmla="*/ 10504714 w 12219214"/>
              <a:gd name="connsiteY2" fmla="*/ 10886 h 6868882"/>
              <a:gd name="connsiteX3" fmla="*/ 12219214 w 12219214"/>
              <a:gd name="connsiteY3" fmla="*/ 3439884 h 6868882"/>
              <a:gd name="connsiteX4" fmla="*/ 10504714 w 12219214"/>
              <a:gd name="connsiteY4" fmla="*/ 6868882 h 6868882"/>
              <a:gd name="connsiteX5" fmla="*/ 1135289 w 12219214"/>
              <a:gd name="connsiteY5" fmla="*/ 3989157 h 6868882"/>
              <a:gd name="connsiteX6" fmla="*/ 17689 w 12219214"/>
              <a:gd name="connsiteY6" fmla="*/ 5782127 h 6868882"/>
              <a:gd name="connsiteX0" fmla="*/ 17689 w 12219214"/>
              <a:gd name="connsiteY0" fmla="*/ 5782127 h 6973657"/>
              <a:gd name="connsiteX1" fmla="*/ 0 w 12219214"/>
              <a:gd name="connsiteY1" fmla="*/ 0 h 6973657"/>
              <a:gd name="connsiteX2" fmla="*/ 10504714 w 12219214"/>
              <a:gd name="connsiteY2" fmla="*/ 10886 h 6973657"/>
              <a:gd name="connsiteX3" fmla="*/ 12219214 w 12219214"/>
              <a:gd name="connsiteY3" fmla="*/ 3439884 h 6973657"/>
              <a:gd name="connsiteX4" fmla="*/ 6605814 w 12219214"/>
              <a:gd name="connsiteY4" fmla="*/ 6973657 h 6973657"/>
              <a:gd name="connsiteX5" fmla="*/ 1135289 w 12219214"/>
              <a:gd name="connsiteY5" fmla="*/ 3989157 h 6973657"/>
              <a:gd name="connsiteX6" fmla="*/ 17689 w 12219214"/>
              <a:gd name="connsiteY6" fmla="*/ 5782127 h 6973657"/>
              <a:gd name="connsiteX0" fmla="*/ 17689 w 12219214"/>
              <a:gd name="connsiteY0" fmla="*/ 5782127 h 6884757"/>
              <a:gd name="connsiteX1" fmla="*/ 0 w 12219214"/>
              <a:gd name="connsiteY1" fmla="*/ 0 h 6884757"/>
              <a:gd name="connsiteX2" fmla="*/ 10504714 w 12219214"/>
              <a:gd name="connsiteY2" fmla="*/ 10886 h 6884757"/>
              <a:gd name="connsiteX3" fmla="*/ 12219214 w 12219214"/>
              <a:gd name="connsiteY3" fmla="*/ 3439884 h 6884757"/>
              <a:gd name="connsiteX4" fmla="*/ 5796189 w 12219214"/>
              <a:gd name="connsiteY4" fmla="*/ 6884757 h 6884757"/>
              <a:gd name="connsiteX5" fmla="*/ 1135289 w 12219214"/>
              <a:gd name="connsiteY5" fmla="*/ 3989157 h 6884757"/>
              <a:gd name="connsiteX6" fmla="*/ 17689 w 12219214"/>
              <a:gd name="connsiteY6" fmla="*/ 5782127 h 6884757"/>
              <a:gd name="connsiteX0" fmla="*/ 17689 w 12238067"/>
              <a:gd name="connsiteY0" fmla="*/ 5782127 h 6890095"/>
              <a:gd name="connsiteX1" fmla="*/ 0 w 12238067"/>
              <a:gd name="connsiteY1" fmla="*/ 0 h 6890095"/>
              <a:gd name="connsiteX2" fmla="*/ 10504714 w 12238067"/>
              <a:gd name="connsiteY2" fmla="*/ 10886 h 6890095"/>
              <a:gd name="connsiteX3" fmla="*/ 12238067 w 12238067"/>
              <a:gd name="connsiteY3" fmla="*/ 6890095 h 6890095"/>
              <a:gd name="connsiteX4" fmla="*/ 5796189 w 12238067"/>
              <a:gd name="connsiteY4" fmla="*/ 6884757 h 6890095"/>
              <a:gd name="connsiteX5" fmla="*/ 1135289 w 12238067"/>
              <a:gd name="connsiteY5" fmla="*/ 3989157 h 6890095"/>
              <a:gd name="connsiteX6" fmla="*/ 17689 w 12238067"/>
              <a:gd name="connsiteY6" fmla="*/ 5782127 h 6890095"/>
              <a:gd name="connsiteX0" fmla="*/ 17689 w 12239246"/>
              <a:gd name="connsiteY0" fmla="*/ 5790094 h 6898062"/>
              <a:gd name="connsiteX1" fmla="*/ 0 w 12239246"/>
              <a:gd name="connsiteY1" fmla="*/ 7967 h 6898062"/>
              <a:gd name="connsiteX2" fmla="*/ 12239246 w 12239246"/>
              <a:gd name="connsiteY2" fmla="*/ 0 h 6898062"/>
              <a:gd name="connsiteX3" fmla="*/ 12238067 w 12239246"/>
              <a:gd name="connsiteY3" fmla="*/ 6898062 h 6898062"/>
              <a:gd name="connsiteX4" fmla="*/ 5796189 w 12239246"/>
              <a:gd name="connsiteY4" fmla="*/ 6892724 h 6898062"/>
              <a:gd name="connsiteX5" fmla="*/ 1135289 w 12239246"/>
              <a:gd name="connsiteY5" fmla="*/ 3997124 h 6898062"/>
              <a:gd name="connsiteX6" fmla="*/ 17689 w 12239246"/>
              <a:gd name="connsiteY6" fmla="*/ 5790094 h 689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9246" h="6898062">
                <a:moveTo>
                  <a:pt x="17689" y="5790094"/>
                </a:moveTo>
                <a:cubicBezTo>
                  <a:pt x="15875" y="4647095"/>
                  <a:pt x="1814" y="1150966"/>
                  <a:pt x="0" y="7967"/>
                </a:cubicBezTo>
                <a:lnTo>
                  <a:pt x="12239246" y="0"/>
                </a:lnTo>
                <a:lnTo>
                  <a:pt x="12238067" y="6898062"/>
                </a:lnTo>
                <a:lnTo>
                  <a:pt x="5796189" y="6892724"/>
                </a:lnTo>
                <a:lnTo>
                  <a:pt x="1135289" y="3997124"/>
                </a:lnTo>
                <a:lnTo>
                  <a:pt x="17689" y="5790094"/>
                </a:lnTo>
                <a:close/>
              </a:path>
            </a:pathLst>
          </a:custGeom>
        </p:spPr>
        <p:txBody>
          <a:bodyPr/>
          <a:lstStyle/>
          <a:p>
            <a:endParaRPr lang="en-US"/>
          </a:p>
        </p:txBody>
      </p:sp>
      <p:sp>
        <p:nvSpPr>
          <p:cNvPr id="7" name="Text Placeholder 6"/>
          <p:cNvSpPr>
            <a:spLocks noGrp="1"/>
          </p:cNvSpPr>
          <p:nvPr>
            <p:ph type="body" sz="quarter" idx="12" hasCustomPrompt="1"/>
          </p:nvPr>
        </p:nvSpPr>
        <p:spPr>
          <a:xfrm>
            <a:off x="9592416" y="212897"/>
            <a:ext cx="1736520" cy="494635"/>
          </a:xfrm>
          <a:prstGeom prst="rect">
            <a:avLst/>
          </a:prstGeom>
        </p:spPr>
        <p:txBody>
          <a:bodyPr anchor="b">
            <a:noAutofit/>
          </a:bodyPr>
          <a:lstStyle>
            <a:lvl1pPr marL="0" indent="0" algn="r">
              <a:lnSpc>
                <a:spcPct val="85000"/>
              </a:lnSpc>
              <a:buNone/>
              <a:defRPr sz="1100" b="0" i="0" cap="all">
                <a:solidFill>
                  <a:srgbClr val="FFFFFF"/>
                </a:solidFill>
                <a:latin typeface="Arial Black"/>
                <a:cs typeface="Arial Black"/>
              </a:defRPr>
            </a:lvl1pPr>
            <a:lvl2pPr marL="230530" indent="0">
              <a:buNone/>
              <a:defRPr/>
            </a:lvl2pPr>
            <a:lvl3pPr marL="617507" indent="0">
              <a:buNone/>
              <a:defRPr/>
            </a:lvl3pPr>
            <a:lvl4pPr marL="987642" indent="0">
              <a:buNone/>
              <a:defRPr/>
            </a:lvl4pPr>
            <a:lvl5pPr marL="1372526" indent="0">
              <a:buNone/>
              <a:defRPr/>
            </a:lvl5pPr>
          </a:lstStyle>
          <a:p>
            <a:pPr lvl="0"/>
            <a:r>
              <a:rPr lang="en-US"/>
              <a:t>Date or subtitle</a:t>
            </a:r>
          </a:p>
        </p:txBody>
      </p:sp>
      <p:sp>
        <p:nvSpPr>
          <p:cNvPr id="2" name="Rectangle 1">
            <a:extLst>
              <a:ext uri="{FF2B5EF4-FFF2-40B4-BE49-F238E27FC236}">
                <a16:creationId xmlns:a16="http://schemas.microsoft.com/office/drawing/2014/main" id="{C1B782A1-2A93-2646-B5B5-37669FFEDA77}"/>
              </a:ext>
            </a:extLst>
          </p:cNvPr>
          <p:cNvSpPr/>
          <p:nvPr userDrawn="1"/>
        </p:nvSpPr>
        <p:spPr>
          <a:xfrm rot="18107033">
            <a:off x="151824" y="3381424"/>
            <a:ext cx="5721101" cy="5772071"/>
          </a:xfrm>
          <a:prstGeom prst="rect">
            <a:avLst/>
          </a:prstGeom>
          <a:solidFill>
            <a:schemeClr val="accent5"/>
          </a:solidFill>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l">
              <a:lnSpc>
                <a:spcPct val="90000"/>
              </a:lnSpc>
              <a:spcBef>
                <a:spcPts val="600"/>
              </a:spcBef>
              <a:spcAft>
                <a:spcPts val="600"/>
              </a:spcAft>
              <a:buSzPct val="80000"/>
              <a:buFont typeface="Arial" panose="020B0604020202020204" pitchFamily="34" charset="0"/>
              <a:buNone/>
            </a:pPr>
            <a:endParaRPr lang="en-US" sz="2000">
              <a:solidFill>
                <a:schemeClr val="tx1">
                  <a:lumMod val="50000"/>
                </a:schemeClr>
              </a:solidFill>
              <a:cs typeface="Arial" panose="020B0604020202020204" pitchFamily="34" charset="0"/>
            </a:endParaRPr>
          </a:p>
        </p:txBody>
      </p:sp>
      <p:sp>
        <p:nvSpPr>
          <p:cNvPr id="9" name="Text Placeholder 23">
            <a:extLst>
              <a:ext uri="{FF2B5EF4-FFF2-40B4-BE49-F238E27FC236}">
                <a16:creationId xmlns:a16="http://schemas.microsoft.com/office/drawing/2014/main" id="{3AD5B6BF-6A25-594A-A129-049460EF1963}"/>
              </a:ext>
            </a:extLst>
          </p:cNvPr>
          <p:cNvSpPr>
            <a:spLocks noGrp="1"/>
          </p:cNvSpPr>
          <p:nvPr>
            <p:ph type="body" sz="quarter" idx="17" hasCustomPrompt="1"/>
          </p:nvPr>
        </p:nvSpPr>
        <p:spPr>
          <a:xfrm>
            <a:off x="10764017" y="6265603"/>
            <a:ext cx="1085850" cy="311717"/>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effectLst>
            <a:outerShdw blurRad="76200" dist="12700" dir="5400000" algn="tl" rotWithShape="0">
              <a:prstClr val="black">
                <a:alpha val="38000"/>
              </a:prstClr>
            </a:outerShdw>
          </a:effectLst>
        </p:spPr>
        <p:txBody>
          <a:bodyPr/>
          <a:lstStyle/>
          <a:p>
            <a:pPr lvl="0"/>
            <a:r>
              <a:rPr lang="en-US"/>
              <a:t> </a:t>
            </a:r>
          </a:p>
        </p:txBody>
      </p:sp>
      <p:sp>
        <p:nvSpPr>
          <p:cNvPr id="5" name="Title 1"/>
          <p:cNvSpPr>
            <a:spLocks noGrp="1"/>
          </p:cNvSpPr>
          <p:nvPr>
            <p:ph type="title"/>
          </p:nvPr>
        </p:nvSpPr>
        <p:spPr>
          <a:xfrm>
            <a:off x="521242" y="5363788"/>
            <a:ext cx="2570749" cy="2427063"/>
          </a:xfrm>
        </p:spPr>
        <p:txBody>
          <a:bodyPr bIns="45718" anchor="t">
            <a:noAutofit/>
          </a:bodyPr>
          <a:lstStyle>
            <a:lvl1pPr marL="0" indent="0" algn="l" defTabSz="1624198" rtl="0" eaLnBrk="1" fontAlgn="base" latinLnBrk="0" hangingPunct="1">
              <a:lnSpc>
                <a:spcPct val="75000"/>
              </a:lnSpc>
              <a:spcBef>
                <a:spcPts val="400"/>
              </a:spcBef>
              <a:spcAft>
                <a:spcPts val="400"/>
              </a:spcAft>
              <a:buFont typeface="Arial" charset="0"/>
              <a:buNone/>
              <a:defRPr lang="en-US" sz="1800" i="0" kern="1200" cap="all" spc="-151" baseline="0" dirty="0">
                <a:solidFill>
                  <a:schemeClr val="bg1"/>
                </a:solidFill>
                <a:latin typeface="+mj-lt"/>
                <a:ea typeface="ＭＳ Ｐゴシック" charset="0"/>
                <a:cs typeface="Georgia"/>
              </a:defRPr>
            </a:lvl1pPr>
          </a:lstStyle>
          <a:p>
            <a:r>
              <a:rPr lang="en-US"/>
              <a:t>Click to edit Master title style</a:t>
            </a:r>
          </a:p>
        </p:txBody>
      </p:sp>
    </p:spTree>
    <p:extLst>
      <p:ext uri="{BB962C8B-B14F-4D97-AF65-F5344CB8AC3E}">
        <p14:creationId xmlns:p14="http://schemas.microsoft.com/office/powerpoint/2010/main" val="3051212781"/>
      </p:ext>
    </p:extLst>
  </p:cSld>
  <p:clrMapOvr>
    <a:masterClrMapping/>
  </p:clrMapOvr>
  <p:extLst>
    <p:ext uri="{DCECCB84-F9BA-43D5-87BE-67443E8EF086}">
      <p15:sldGuideLst xmlns:p15="http://schemas.microsoft.com/office/powerpoint/2012/main">
        <p15:guide id="1" orient="horz" pos="3816">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3FC9B-F9AC-7144-9A42-8ACF58DB66B1}"/>
              </a:ext>
            </a:extLst>
          </p:cNvPr>
          <p:cNvSpPr/>
          <p:nvPr userDrawn="1"/>
        </p:nvSpPr>
        <p:spPr>
          <a:xfrm rot="20112930">
            <a:off x="5357382" y="-2671591"/>
            <a:ext cx="8838978" cy="10373157"/>
          </a:xfrm>
          <a:prstGeom prst="rect">
            <a:avLst/>
          </a:prstGeom>
          <a:solidFill>
            <a:schemeClr val="accent5"/>
          </a:solidFill>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l">
              <a:lnSpc>
                <a:spcPct val="90000"/>
              </a:lnSpc>
              <a:spcBef>
                <a:spcPts val="600"/>
              </a:spcBef>
              <a:spcAft>
                <a:spcPts val="600"/>
              </a:spcAft>
              <a:buSzPct val="80000"/>
              <a:buFont typeface="Arial" panose="020B0604020202020204" pitchFamily="34" charset="0"/>
              <a:buNone/>
            </a:pPr>
            <a:endParaRPr lang="en-US" sz="2000">
              <a:solidFill>
                <a:schemeClr val="tx1">
                  <a:lumMod val="50000"/>
                </a:schemeClr>
              </a:solidFill>
              <a:cs typeface="Arial" panose="020B0604020202020204" pitchFamily="34" charset="0"/>
            </a:endParaRPr>
          </a:p>
        </p:txBody>
      </p:sp>
      <p:pic>
        <p:nvPicPr>
          <p:cNvPr id="10" name="Picture 9">
            <a:extLst>
              <a:ext uri="{FF2B5EF4-FFF2-40B4-BE49-F238E27FC236}">
                <a16:creationId xmlns:a16="http://schemas.microsoft.com/office/drawing/2014/main" id="{FEF26790-F29F-584E-957C-FEA11A6A7F0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950669" y="6439284"/>
            <a:ext cx="1017347" cy="269157"/>
          </a:xfrm>
          <a:prstGeom prst="rect">
            <a:avLst/>
          </a:prstGeom>
        </p:spPr>
      </p:pic>
      <p:sp>
        <p:nvSpPr>
          <p:cNvPr id="11" name="Title 1">
            <a:extLst>
              <a:ext uri="{FF2B5EF4-FFF2-40B4-BE49-F238E27FC236}">
                <a16:creationId xmlns:a16="http://schemas.microsoft.com/office/drawing/2014/main" id="{85CE942F-0DF6-7646-8CC6-9A02093647D0}"/>
              </a:ext>
            </a:extLst>
          </p:cNvPr>
          <p:cNvSpPr>
            <a:spLocks noGrp="1"/>
          </p:cNvSpPr>
          <p:nvPr>
            <p:ph type="title" hasCustomPrompt="1"/>
          </p:nvPr>
        </p:nvSpPr>
        <p:spPr>
          <a:xfrm>
            <a:off x="3618346" y="1894911"/>
            <a:ext cx="8470232" cy="2427063"/>
          </a:xfrm>
        </p:spPr>
        <p:txBody>
          <a:bodyPr bIns="45718" anchor="t">
            <a:noAutofit/>
          </a:bodyPr>
          <a:lstStyle>
            <a:lvl1pPr marL="0" indent="0" algn="r" defTabSz="1624198" rtl="0" eaLnBrk="1" fontAlgn="base" latinLnBrk="0" hangingPunct="1">
              <a:lnSpc>
                <a:spcPct val="75000"/>
              </a:lnSpc>
              <a:spcBef>
                <a:spcPts val="400"/>
              </a:spcBef>
              <a:spcAft>
                <a:spcPts val="400"/>
              </a:spcAft>
              <a:buFont typeface="Arial" charset="0"/>
              <a:buNone/>
              <a:defRPr lang="en-US" sz="6700" i="0" kern="1200" cap="all" spc="-151" baseline="0" dirty="0">
                <a:solidFill>
                  <a:schemeClr val="bg1"/>
                </a:solidFill>
                <a:latin typeface="+mj-lt"/>
                <a:ea typeface="ＭＳ Ｐゴシック" charset="0"/>
                <a:cs typeface="Georgia"/>
              </a:defRPr>
            </a:lvl1pPr>
          </a:lstStyle>
          <a:p>
            <a:r>
              <a:rPr lang="en-US"/>
              <a:t>Be bold.</a:t>
            </a:r>
            <a:br>
              <a:rPr lang="en-US"/>
            </a:br>
            <a:r>
              <a:rPr lang="en-US"/>
              <a:t>Stay true.</a:t>
            </a:r>
            <a:br>
              <a:rPr lang="en-US"/>
            </a:br>
            <a:r>
              <a:rPr lang="en-US"/>
              <a:t>2.0</a:t>
            </a:r>
          </a:p>
        </p:txBody>
      </p:sp>
      <p:sp>
        <p:nvSpPr>
          <p:cNvPr id="20" name="Picture Placeholder 19">
            <a:extLst>
              <a:ext uri="{FF2B5EF4-FFF2-40B4-BE49-F238E27FC236}">
                <a16:creationId xmlns:a16="http://schemas.microsoft.com/office/drawing/2014/main" id="{27E48EF9-C6BD-5843-B0B6-FD9854746FCC}"/>
              </a:ext>
            </a:extLst>
          </p:cNvPr>
          <p:cNvSpPr>
            <a:spLocks noGrp="1"/>
          </p:cNvSpPr>
          <p:nvPr>
            <p:ph type="pic" sz="quarter" idx="10" hasCustomPrompt="1"/>
          </p:nvPr>
        </p:nvSpPr>
        <p:spPr>
          <a:xfrm>
            <a:off x="0" y="0"/>
            <a:ext cx="6934916" cy="6866965"/>
          </a:xfrm>
          <a:custGeom>
            <a:avLst/>
            <a:gdLst>
              <a:gd name="connsiteX0" fmla="*/ 0 w 6908022"/>
              <a:gd name="connsiteY0" fmla="*/ 0 h 6858000"/>
              <a:gd name="connsiteX1" fmla="*/ 3744147 w 6908022"/>
              <a:gd name="connsiteY1" fmla="*/ 0 h 6858000"/>
              <a:gd name="connsiteX2" fmla="*/ 6908022 w 6908022"/>
              <a:gd name="connsiteY2" fmla="*/ 6858000 h 6858000"/>
              <a:gd name="connsiteX3" fmla="*/ 0 w 6908022"/>
              <a:gd name="connsiteY3" fmla="*/ 6858000 h 6858000"/>
              <a:gd name="connsiteX0" fmla="*/ 0 w 6934916"/>
              <a:gd name="connsiteY0" fmla="*/ 0 h 6866965"/>
              <a:gd name="connsiteX1" fmla="*/ 3744147 w 6934916"/>
              <a:gd name="connsiteY1" fmla="*/ 0 h 6866965"/>
              <a:gd name="connsiteX2" fmla="*/ 6934916 w 6934916"/>
              <a:gd name="connsiteY2" fmla="*/ 6866965 h 6866965"/>
              <a:gd name="connsiteX3" fmla="*/ 0 w 6934916"/>
              <a:gd name="connsiteY3" fmla="*/ 6858000 h 6866965"/>
              <a:gd name="connsiteX4" fmla="*/ 0 w 6934916"/>
              <a:gd name="connsiteY4" fmla="*/ 0 h 6866965"/>
              <a:gd name="connsiteX0" fmla="*/ 0 w 6934916"/>
              <a:gd name="connsiteY0" fmla="*/ 0 h 6866965"/>
              <a:gd name="connsiteX1" fmla="*/ 3766559 w 6934916"/>
              <a:gd name="connsiteY1" fmla="*/ 4482 h 6866965"/>
              <a:gd name="connsiteX2" fmla="*/ 6934916 w 6934916"/>
              <a:gd name="connsiteY2" fmla="*/ 6866965 h 6866965"/>
              <a:gd name="connsiteX3" fmla="*/ 0 w 6934916"/>
              <a:gd name="connsiteY3" fmla="*/ 6858000 h 6866965"/>
              <a:gd name="connsiteX4" fmla="*/ 0 w 6934916"/>
              <a:gd name="connsiteY4" fmla="*/ 0 h 6866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4916" h="6866965">
                <a:moveTo>
                  <a:pt x="0" y="0"/>
                </a:moveTo>
                <a:lnTo>
                  <a:pt x="3766559" y="4482"/>
                </a:lnTo>
                <a:lnTo>
                  <a:pt x="6934916" y="6866965"/>
                </a:lnTo>
                <a:lnTo>
                  <a:pt x="0" y="6858000"/>
                </a:lnTo>
                <a:lnTo>
                  <a:pt x="0" y="0"/>
                </a:lnTo>
                <a:close/>
              </a:path>
            </a:pathLst>
          </a:custGeom>
        </p:spPr>
        <p:txBody>
          <a:bodyPr wrap="square">
            <a:noAutofit/>
          </a:bodyPr>
          <a:lstStyle/>
          <a:p>
            <a:r>
              <a:rPr lang="en-US"/>
              <a:t>Drag and drop picture</a:t>
            </a:r>
          </a:p>
        </p:txBody>
      </p:sp>
    </p:spTree>
    <p:extLst>
      <p:ext uri="{BB962C8B-B14F-4D97-AF65-F5344CB8AC3E}">
        <p14:creationId xmlns:p14="http://schemas.microsoft.com/office/powerpoint/2010/main" val="657546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73FC9B-F9AC-7144-9A42-8ACF58DB66B1}"/>
              </a:ext>
            </a:extLst>
          </p:cNvPr>
          <p:cNvSpPr/>
          <p:nvPr userDrawn="1"/>
        </p:nvSpPr>
        <p:spPr>
          <a:xfrm rot="20112930">
            <a:off x="5357382" y="-2671591"/>
            <a:ext cx="8838978" cy="10373157"/>
          </a:xfrm>
          <a:prstGeom prst="rect">
            <a:avLst/>
          </a:prstGeom>
          <a:solidFill>
            <a:schemeClr val="accent6"/>
          </a:solidFill>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l">
              <a:lnSpc>
                <a:spcPct val="90000"/>
              </a:lnSpc>
              <a:spcBef>
                <a:spcPts val="600"/>
              </a:spcBef>
              <a:spcAft>
                <a:spcPts val="600"/>
              </a:spcAft>
              <a:buSzPct val="80000"/>
              <a:buFont typeface="Arial" panose="020B0604020202020204" pitchFamily="34" charset="0"/>
              <a:buNone/>
            </a:pPr>
            <a:endParaRPr lang="en-US" sz="2000">
              <a:solidFill>
                <a:schemeClr val="tx1">
                  <a:lumMod val="50000"/>
                </a:schemeClr>
              </a:solidFill>
              <a:cs typeface="Arial" panose="020B0604020202020204" pitchFamily="34" charset="0"/>
            </a:endParaRPr>
          </a:p>
        </p:txBody>
      </p:sp>
      <p:pic>
        <p:nvPicPr>
          <p:cNvPr id="10" name="Picture 9">
            <a:extLst>
              <a:ext uri="{FF2B5EF4-FFF2-40B4-BE49-F238E27FC236}">
                <a16:creationId xmlns:a16="http://schemas.microsoft.com/office/drawing/2014/main" id="{FEF26790-F29F-584E-957C-FEA11A6A7F0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950669" y="6439284"/>
            <a:ext cx="1017347" cy="269157"/>
          </a:xfrm>
          <a:prstGeom prst="rect">
            <a:avLst/>
          </a:prstGeom>
        </p:spPr>
      </p:pic>
      <p:sp>
        <p:nvSpPr>
          <p:cNvPr id="11" name="Title 1">
            <a:extLst>
              <a:ext uri="{FF2B5EF4-FFF2-40B4-BE49-F238E27FC236}">
                <a16:creationId xmlns:a16="http://schemas.microsoft.com/office/drawing/2014/main" id="{85CE942F-0DF6-7646-8CC6-9A02093647D0}"/>
              </a:ext>
            </a:extLst>
          </p:cNvPr>
          <p:cNvSpPr>
            <a:spLocks noGrp="1"/>
          </p:cNvSpPr>
          <p:nvPr>
            <p:ph type="title" hasCustomPrompt="1"/>
          </p:nvPr>
        </p:nvSpPr>
        <p:spPr>
          <a:xfrm>
            <a:off x="3618346" y="1894911"/>
            <a:ext cx="8470232" cy="2427063"/>
          </a:xfrm>
        </p:spPr>
        <p:txBody>
          <a:bodyPr bIns="45718" anchor="t">
            <a:noAutofit/>
          </a:bodyPr>
          <a:lstStyle>
            <a:lvl1pPr marL="0" indent="0" algn="r" defTabSz="1624198" rtl="0" eaLnBrk="1" fontAlgn="base" latinLnBrk="0" hangingPunct="1">
              <a:lnSpc>
                <a:spcPct val="75000"/>
              </a:lnSpc>
              <a:spcBef>
                <a:spcPts val="400"/>
              </a:spcBef>
              <a:spcAft>
                <a:spcPts val="400"/>
              </a:spcAft>
              <a:buFont typeface="Arial" charset="0"/>
              <a:buNone/>
              <a:defRPr lang="en-US" sz="6700" i="0" kern="1200" cap="all" spc="-151" baseline="0" dirty="0">
                <a:solidFill>
                  <a:schemeClr val="bg1"/>
                </a:solidFill>
                <a:latin typeface="+mj-lt"/>
                <a:ea typeface="ＭＳ Ｐゴシック" charset="0"/>
                <a:cs typeface="Georgia"/>
              </a:defRPr>
            </a:lvl1pPr>
          </a:lstStyle>
          <a:p>
            <a:r>
              <a:rPr lang="en-US"/>
              <a:t>Be bold.</a:t>
            </a:r>
            <a:br>
              <a:rPr lang="en-US"/>
            </a:br>
            <a:r>
              <a:rPr lang="en-US"/>
              <a:t>Stay true.</a:t>
            </a:r>
            <a:br>
              <a:rPr lang="en-US"/>
            </a:br>
            <a:r>
              <a:rPr lang="en-US"/>
              <a:t>2.0</a:t>
            </a:r>
          </a:p>
        </p:txBody>
      </p:sp>
      <p:sp>
        <p:nvSpPr>
          <p:cNvPr id="20" name="Picture Placeholder 19">
            <a:extLst>
              <a:ext uri="{FF2B5EF4-FFF2-40B4-BE49-F238E27FC236}">
                <a16:creationId xmlns:a16="http://schemas.microsoft.com/office/drawing/2014/main" id="{27E48EF9-C6BD-5843-B0B6-FD9854746FCC}"/>
              </a:ext>
            </a:extLst>
          </p:cNvPr>
          <p:cNvSpPr>
            <a:spLocks noGrp="1"/>
          </p:cNvSpPr>
          <p:nvPr>
            <p:ph type="pic" sz="quarter" idx="10" hasCustomPrompt="1"/>
          </p:nvPr>
        </p:nvSpPr>
        <p:spPr>
          <a:xfrm>
            <a:off x="0" y="0"/>
            <a:ext cx="6928433" cy="6862082"/>
          </a:xfrm>
          <a:custGeom>
            <a:avLst/>
            <a:gdLst>
              <a:gd name="connsiteX0" fmla="*/ 0 w 6908022"/>
              <a:gd name="connsiteY0" fmla="*/ 0 h 6858000"/>
              <a:gd name="connsiteX1" fmla="*/ 3744147 w 6908022"/>
              <a:gd name="connsiteY1" fmla="*/ 0 h 6858000"/>
              <a:gd name="connsiteX2" fmla="*/ 6908022 w 6908022"/>
              <a:gd name="connsiteY2" fmla="*/ 6858000 h 6858000"/>
              <a:gd name="connsiteX3" fmla="*/ 0 w 6908022"/>
              <a:gd name="connsiteY3" fmla="*/ 6858000 h 6858000"/>
              <a:gd name="connsiteX0" fmla="*/ 0 w 6928433"/>
              <a:gd name="connsiteY0" fmla="*/ 0 h 6862082"/>
              <a:gd name="connsiteX1" fmla="*/ 3744147 w 6928433"/>
              <a:gd name="connsiteY1" fmla="*/ 0 h 6862082"/>
              <a:gd name="connsiteX2" fmla="*/ 6928433 w 6928433"/>
              <a:gd name="connsiteY2" fmla="*/ 6862082 h 6862082"/>
              <a:gd name="connsiteX3" fmla="*/ 0 w 6928433"/>
              <a:gd name="connsiteY3" fmla="*/ 6858000 h 6862082"/>
              <a:gd name="connsiteX4" fmla="*/ 0 w 6928433"/>
              <a:gd name="connsiteY4" fmla="*/ 0 h 6862082"/>
              <a:gd name="connsiteX0" fmla="*/ 0 w 6928433"/>
              <a:gd name="connsiteY0" fmla="*/ 0 h 6862082"/>
              <a:gd name="connsiteX1" fmla="*/ 3764558 w 6928433"/>
              <a:gd name="connsiteY1" fmla="*/ 0 h 6862082"/>
              <a:gd name="connsiteX2" fmla="*/ 6928433 w 6928433"/>
              <a:gd name="connsiteY2" fmla="*/ 6862082 h 6862082"/>
              <a:gd name="connsiteX3" fmla="*/ 0 w 6928433"/>
              <a:gd name="connsiteY3" fmla="*/ 6858000 h 6862082"/>
              <a:gd name="connsiteX4" fmla="*/ 0 w 6928433"/>
              <a:gd name="connsiteY4" fmla="*/ 0 h 6862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8433" h="6862082">
                <a:moveTo>
                  <a:pt x="0" y="0"/>
                </a:moveTo>
                <a:lnTo>
                  <a:pt x="3764558" y="0"/>
                </a:lnTo>
                <a:lnTo>
                  <a:pt x="6928433" y="6862082"/>
                </a:lnTo>
                <a:lnTo>
                  <a:pt x="0" y="6858000"/>
                </a:lnTo>
                <a:lnTo>
                  <a:pt x="0" y="0"/>
                </a:lnTo>
                <a:close/>
              </a:path>
            </a:pathLst>
          </a:custGeom>
        </p:spPr>
        <p:txBody>
          <a:bodyPr wrap="square">
            <a:noAutofit/>
          </a:bodyPr>
          <a:lstStyle/>
          <a:p>
            <a:r>
              <a:rPr lang="en-US"/>
              <a:t>Drag and drop picture</a:t>
            </a:r>
          </a:p>
        </p:txBody>
      </p:sp>
    </p:spTree>
    <p:extLst>
      <p:ext uri="{BB962C8B-B14F-4D97-AF65-F5344CB8AC3E}">
        <p14:creationId xmlns:p14="http://schemas.microsoft.com/office/powerpoint/2010/main" val="14256137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4A26CC1-7766-2846-BFAB-10B188EDC9FA}"/>
              </a:ext>
            </a:extLst>
          </p:cNvPr>
          <p:cNvGrpSpPr/>
          <p:nvPr userDrawn="1"/>
        </p:nvGrpSpPr>
        <p:grpSpPr>
          <a:xfrm>
            <a:off x="-39871" y="-21261"/>
            <a:ext cx="3937743" cy="3578882"/>
            <a:chOff x="-193910" y="-695069"/>
            <a:chExt cx="6875994" cy="6249359"/>
          </a:xfrm>
        </p:grpSpPr>
        <p:sp>
          <p:nvSpPr>
            <p:cNvPr id="7" name="Freeform: Shape 17">
              <a:extLst>
                <a:ext uri="{FF2B5EF4-FFF2-40B4-BE49-F238E27FC236}">
                  <a16:creationId xmlns:a16="http://schemas.microsoft.com/office/drawing/2014/main" id="{53AB6E66-AD2B-3A4F-B9F9-750C71739C47}"/>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8" name="Freeform: Shape 18">
              <a:extLst>
                <a:ext uri="{FF2B5EF4-FFF2-40B4-BE49-F238E27FC236}">
                  <a16:creationId xmlns:a16="http://schemas.microsoft.com/office/drawing/2014/main" id="{FAA7FA5F-1F87-5347-80B4-80481D010721}"/>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9" name="Freeform: Shape 16">
              <a:extLst>
                <a:ext uri="{FF2B5EF4-FFF2-40B4-BE49-F238E27FC236}">
                  <a16:creationId xmlns:a16="http://schemas.microsoft.com/office/drawing/2014/main" id="{16B85734-A2B6-694B-8037-BE8402194457}"/>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grpSp>
        <p:nvGrpSpPr>
          <p:cNvPr id="10" name="Group 9">
            <a:extLst>
              <a:ext uri="{FF2B5EF4-FFF2-40B4-BE49-F238E27FC236}">
                <a16:creationId xmlns:a16="http://schemas.microsoft.com/office/drawing/2014/main" id="{8292F3AD-9D90-B14C-8315-AC85222243C3}"/>
              </a:ext>
            </a:extLst>
          </p:cNvPr>
          <p:cNvGrpSpPr/>
          <p:nvPr userDrawn="1"/>
        </p:nvGrpSpPr>
        <p:grpSpPr>
          <a:xfrm rot="10800000">
            <a:off x="8292511" y="3279118"/>
            <a:ext cx="3937743" cy="3578882"/>
            <a:chOff x="-193910" y="-695069"/>
            <a:chExt cx="6875994" cy="6249359"/>
          </a:xfrm>
        </p:grpSpPr>
        <p:sp>
          <p:nvSpPr>
            <p:cNvPr id="11" name="Freeform: Shape 17">
              <a:extLst>
                <a:ext uri="{FF2B5EF4-FFF2-40B4-BE49-F238E27FC236}">
                  <a16:creationId xmlns:a16="http://schemas.microsoft.com/office/drawing/2014/main" id="{F6344A39-9C20-3D4F-8DBF-AD1342078647}"/>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2" name="Freeform: Shape 18">
              <a:extLst>
                <a:ext uri="{FF2B5EF4-FFF2-40B4-BE49-F238E27FC236}">
                  <a16:creationId xmlns:a16="http://schemas.microsoft.com/office/drawing/2014/main" id="{E103C7AC-0167-A14A-BCCE-8E9E3A83D5DF}"/>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3" name="Freeform: Shape 16">
              <a:extLst>
                <a:ext uri="{FF2B5EF4-FFF2-40B4-BE49-F238E27FC236}">
                  <a16:creationId xmlns:a16="http://schemas.microsoft.com/office/drawing/2014/main" id="{8682649F-4918-D849-B241-4A38580163D4}"/>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sp>
        <p:nvSpPr>
          <p:cNvPr id="14" name="Content Placeholder 7">
            <a:extLst>
              <a:ext uri="{FF2B5EF4-FFF2-40B4-BE49-F238E27FC236}">
                <a16:creationId xmlns:a16="http://schemas.microsoft.com/office/drawing/2014/main" id="{C1B2FCC1-91DA-DA46-B39C-06B2FE76635D}"/>
              </a:ext>
            </a:extLst>
          </p:cNvPr>
          <p:cNvSpPr>
            <a:spLocks noGrp="1"/>
          </p:cNvSpPr>
          <p:nvPr>
            <p:ph sz="quarter" idx="13"/>
          </p:nvPr>
        </p:nvSpPr>
        <p:spPr>
          <a:xfrm>
            <a:off x="3018971" y="574590"/>
            <a:ext cx="9095126"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a:t>
            </a:r>
          </a:p>
          <a:p>
            <a:pPr lvl="0"/>
            <a:r>
              <a:rPr lang="en-US"/>
              <a:t>Edit slide title</a:t>
            </a:r>
          </a:p>
        </p:txBody>
      </p:sp>
      <p:sp>
        <p:nvSpPr>
          <p:cNvPr id="15" name="Text Placeholder 3">
            <a:extLst>
              <a:ext uri="{FF2B5EF4-FFF2-40B4-BE49-F238E27FC236}">
                <a16:creationId xmlns:a16="http://schemas.microsoft.com/office/drawing/2014/main" id="{CAA52EEE-CBEB-0C45-A44F-8DE3C14429ED}"/>
              </a:ext>
            </a:extLst>
          </p:cNvPr>
          <p:cNvSpPr>
            <a:spLocks noGrp="1"/>
          </p:cNvSpPr>
          <p:nvPr>
            <p:ph type="body" sz="quarter" idx="11"/>
          </p:nvPr>
        </p:nvSpPr>
        <p:spPr>
          <a:xfrm>
            <a:off x="1115922" y="2275057"/>
            <a:ext cx="9958539" cy="3560538"/>
          </a:xfrm>
        </p:spPr>
        <p:txBody>
          <a:bodyPr vert="horz" lIns="0" tIns="45718" rIns="0" bIns="45718" rtlCol="0" anchor="t">
            <a:noAutofit/>
          </a:bodyPr>
          <a:lstStyle>
            <a:lvl1pPr>
              <a:defRPr lang="en-US" dirty="0" smtClean="0">
                <a:solidFill>
                  <a:schemeClr val="tx1"/>
                </a:solidFill>
                <a:latin typeface="+mn-lt"/>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8" name="Slide Number Placeholder 2">
            <a:extLst>
              <a:ext uri="{FF2B5EF4-FFF2-40B4-BE49-F238E27FC236}">
                <a16:creationId xmlns:a16="http://schemas.microsoft.com/office/drawing/2014/main" id="{CDADC6A4-3578-3D46-B3FF-90BE21DA97F4}"/>
              </a:ext>
            </a:extLst>
          </p:cNvPr>
          <p:cNvSpPr>
            <a:spLocks noGrp="1"/>
          </p:cNvSpPr>
          <p:nvPr>
            <p:ph type="sldNum" sz="quarter" idx="10"/>
          </p:nvPr>
        </p:nvSpPr>
        <p:spPr>
          <a:xfrm>
            <a:off x="11504497" y="6403221"/>
            <a:ext cx="609600" cy="366183"/>
          </a:xfrm>
        </p:spPr>
        <p:txBody>
          <a:bodyPr/>
          <a:lstStyle>
            <a:lvl1pPr>
              <a:defRPr>
                <a:solidFill>
                  <a:schemeClr val="bg1"/>
                </a:solidFill>
              </a:defRPr>
            </a:lvl1pPr>
          </a:lstStyle>
          <a:p>
            <a:pPr defTabSz="1218150"/>
            <a:fld id="{BBE961DD-B3E3-4719-9E69-135D36C612E9}" type="slidenum">
              <a:rPr lang="en-US" smtClean="0"/>
              <a:pPr defTabSz="1218150"/>
              <a:t>‹#›</a:t>
            </a:fld>
            <a:endParaRPr lang="en-US"/>
          </a:p>
        </p:txBody>
      </p:sp>
      <p:pic>
        <p:nvPicPr>
          <p:cNvPr id="19" name="Picture 18">
            <a:extLst>
              <a:ext uri="{FF2B5EF4-FFF2-40B4-BE49-F238E27FC236}">
                <a16:creationId xmlns:a16="http://schemas.microsoft.com/office/drawing/2014/main" id="{16B1AB90-B6A5-D946-900F-29A5B3C4638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0413" y="6280679"/>
            <a:ext cx="1042983" cy="269157"/>
          </a:xfrm>
          <a:prstGeom prst="rect">
            <a:avLst/>
          </a:prstGeom>
        </p:spPr>
      </p:pic>
    </p:spTree>
    <p:extLst>
      <p:ext uri="{BB962C8B-B14F-4D97-AF65-F5344CB8AC3E}">
        <p14:creationId xmlns:p14="http://schemas.microsoft.com/office/powerpoint/2010/main" val="32922498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4A26CC1-7766-2846-BFAB-10B188EDC9FA}"/>
              </a:ext>
            </a:extLst>
          </p:cNvPr>
          <p:cNvGrpSpPr/>
          <p:nvPr userDrawn="1"/>
        </p:nvGrpSpPr>
        <p:grpSpPr>
          <a:xfrm>
            <a:off x="-39871" y="-21261"/>
            <a:ext cx="3937743" cy="3578882"/>
            <a:chOff x="-193910" y="-695069"/>
            <a:chExt cx="6875994" cy="6249359"/>
          </a:xfrm>
        </p:grpSpPr>
        <p:sp>
          <p:nvSpPr>
            <p:cNvPr id="7" name="Freeform: Shape 17">
              <a:extLst>
                <a:ext uri="{FF2B5EF4-FFF2-40B4-BE49-F238E27FC236}">
                  <a16:creationId xmlns:a16="http://schemas.microsoft.com/office/drawing/2014/main" id="{53AB6E66-AD2B-3A4F-B9F9-750C71739C47}"/>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8" name="Freeform: Shape 18">
              <a:extLst>
                <a:ext uri="{FF2B5EF4-FFF2-40B4-BE49-F238E27FC236}">
                  <a16:creationId xmlns:a16="http://schemas.microsoft.com/office/drawing/2014/main" id="{FAA7FA5F-1F87-5347-80B4-80481D010721}"/>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9" name="Freeform: Shape 16">
              <a:extLst>
                <a:ext uri="{FF2B5EF4-FFF2-40B4-BE49-F238E27FC236}">
                  <a16:creationId xmlns:a16="http://schemas.microsoft.com/office/drawing/2014/main" id="{16B85734-A2B6-694B-8037-BE8402194457}"/>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grpSp>
        <p:nvGrpSpPr>
          <p:cNvPr id="10" name="Group 9">
            <a:extLst>
              <a:ext uri="{FF2B5EF4-FFF2-40B4-BE49-F238E27FC236}">
                <a16:creationId xmlns:a16="http://schemas.microsoft.com/office/drawing/2014/main" id="{8292F3AD-9D90-B14C-8315-AC85222243C3}"/>
              </a:ext>
            </a:extLst>
          </p:cNvPr>
          <p:cNvGrpSpPr/>
          <p:nvPr userDrawn="1"/>
        </p:nvGrpSpPr>
        <p:grpSpPr>
          <a:xfrm rot="10800000">
            <a:off x="8292511" y="3279118"/>
            <a:ext cx="3937743" cy="3578882"/>
            <a:chOff x="-193910" y="-695069"/>
            <a:chExt cx="6875994" cy="6249359"/>
          </a:xfrm>
        </p:grpSpPr>
        <p:sp>
          <p:nvSpPr>
            <p:cNvPr id="11" name="Freeform: Shape 17">
              <a:extLst>
                <a:ext uri="{FF2B5EF4-FFF2-40B4-BE49-F238E27FC236}">
                  <a16:creationId xmlns:a16="http://schemas.microsoft.com/office/drawing/2014/main" id="{F6344A39-9C20-3D4F-8DBF-AD1342078647}"/>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2" name="Freeform: Shape 18">
              <a:extLst>
                <a:ext uri="{FF2B5EF4-FFF2-40B4-BE49-F238E27FC236}">
                  <a16:creationId xmlns:a16="http://schemas.microsoft.com/office/drawing/2014/main" id="{E103C7AC-0167-A14A-BCCE-8E9E3A83D5DF}"/>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3" name="Freeform: Shape 16">
              <a:extLst>
                <a:ext uri="{FF2B5EF4-FFF2-40B4-BE49-F238E27FC236}">
                  <a16:creationId xmlns:a16="http://schemas.microsoft.com/office/drawing/2014/main" id="{8682649F-4918-D849-B241-4A38580163D4}"/>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sp>
        <p:nvSpPr>
          <p:cNvPr id="14" name="Content Placeholder 7">
            <a:extLst>
              <a:ext uri="{FF2B5EF4-FFF2-40B4-BE49-F238E27FC236}">
                <a16:creationId xmlns:a16="http://schemas.microsoft.com/office/drawing/2014/main" id="{C1B2FCC1-91DA-DA46-B39C-06B2FE76635D}"/>
              </a:ext>
            </a:extLst>
          </p:cNvPr>
          <p:cNvSpPr>
            <a:spLocks noGrp="1"/>
          </p:cNvSpPr>
          <p:nvPr>
            <p:ph sz="quarter" idx="13" hasCustomPrompt="1"/>
          </p:nvPr>
        </p:nvSpPr>
        <p:spPr>
          <a:xfrm>
            <a:off x="3018971" y="311831"/>
            <a:ext cx="9095126" cy="547579"/>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BIOS template</a:t>
            </a:r>
          </a:p>
        </p:txBody>
      </p:sp>
      <p:sp>
        <p:nvSpPr>
          <p:cNvPr id="15" name="Text Placeholder 3">
            <a:extLst>
              <a:ext uri="{FF2B5EF4-FFF2-40B4-BE49-F238E27FC236}">
                <a16:creationId xmlns:a16="http://schemas.microsoft.com/office/drawing/2014/main" id="{CAA52EEE-CBEB-0C45-A44F-8DE3C14429ED}"/>
              </a:ext>
            </a:extLst>
          </p:cNvPr>
          <p:cNvSpPr>
            <a:spLocks noGrp="1"/>
          </p:cNvSpPr>
          <p:nvPr>
            <p:ph type="body" sz="quarter" idx="11" hasCustomPrompt="1"/>
          </p:nvPr>
        </p:nvSpPr>
        <p:spPr>
          <a:xfrm>
            <a:off x="1295997" y="2858625"/>
            <a:ext cx="2547159" cy="288286"/>
          </a:xfrm>
        </p:spPr>
        <p:txBody>
          <a:bodyPr vert="horz" lIns="0" tIns="45718" rIns="0" bIns="45718" rtlCol="0" anchor="t">
            <a:noAutofit/>
          </a:bodyPr>
          <a:lstStyle>
            <a:lvl1pPr algn="ctr">
              <a:defRPr lang="en-US" spc="-150" dirty="0" smtClean="0">
                <a:solidFill>
                  <a:schemeClr val="accent5"/>
                </a:solidFill>
                <a:latin typeface="+mj-lt"/>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Name and Surname</a:t>
            </a:r>
          </a:p>
        </p:txBody>
      </p:sp>
      <p:sp>
        <p:nvSpPr>
          <p:cNvPr id="18" name="Slide Number Placeholder 2">
            <a:extLst>
              <a:ext uri="{FF2B5EF4-FFF2-40B4-BE49-F238E27FC236}">
                <a16:creationId xmlns:a16="http://schemas.microsoft.com/office/drawing/2014/main" id="{CDADC6A4-3578-3D46-B3FF-90BE21DA97F4}"/>
              </a:ext>
            </a:extLst>
          </p:cNvPr>
          <p:cNvSpPr>
            <a:spLocks noGrp="1"/>
          </p:cNvSpPr>
          <p:nvPr>
            <p:ph type="sldNum" sz="quarter" idx="10"/>
          </p:nvPr>
        </p:nvSpPr>
        <p:spPr>
          <a:xfrm>
            <a:off x="11504497" y="6403221"/>
            <a:ext cx="609600" cy="366183"/>
          </a:xfrm>
        </p:spPr>
        <p:txBody>
          <a:bodyPr/>
          <a:lstStyle>
            <a:lvl1pPr>
              <a:defRPr>
                <a:solidFill>
                  <a:schemeClr val="bg1"/>
                </a:solidFill>
              </a:defRPr>
            </a:lvl1pPr>
          </a:lstStyle>
          <a:p>
            <a:pPr defTabSz="1218150"/>
            <a:fld id="{BBE961DD-B3E3-4719-9E69-135D36C612E9}" type="slidenum">
              <a:rPr lang="en-US" smtClean="0"/>
              <a:pPr defTabSz="1218150"/>
              <a:t>‹#›</a:t>
            </a:fld>
            <a:endParaRPr lang="en-US"/>
          </a:p>
        </p:txBody>
      </p:sp>
      <p:pic>
        <p:nvPicPr>
          <p:cNvPr id="19" name="Picture 18">
            <a:extLst>
              <a:ext uri="{FF2B5EF4-FFF2-40B4-BE49-F238E27FC236}">
                <a16:creationId xmlns:a16="http://schemas.microsoft.com/office/drawing/2014/main" id="{16B1AB90-B6A5-D946-900F-29A5B3C4638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0413" y="6280679"/>
            <a:ext cx="1042983" cy="269157"/>
          </a:xfrm>
          <a:prstGeom prst="rect">
            <a:avLst/>
          </a:prstGeom>
        </p:spPr>
      </p:pic>
      <p:sp>
        <p:nvSpPr>
          <p:cNvPr id="3" name="Picture Placeholder 2">
            <a:extLst>
              <a:ext uri="{FF2B5EF4-FFF2-40B4-BE49-F238E27FC236}">
                <a16:creationId xmlns:a16="http://schemas.microsoft.com/office/drawing/2014/main" id="{1E59E27F-0600-0C49-9C09-A52FBB8DDA95}"/>
              </a:ext>
            </a:extLst>
          </p:cNvPr>
          <p:cNvSpPr>
            <a:spLocks noGrp="1"/>
          </p:cNvSpPr>
          <p:nvPr>
            <p:ph type="pic" sz="quarter" idx="14"/>
          </p:nvPr>
        </p:nvSpPr>
        <p:spPr>
          <a:xfrm>
            <a:off x="1822901" y="1196300"/>
            <a:ext cx="1467973" cy="1467974"/>
          </a:xfrm>
          <a:prstGeom prst="ellipse">
            <a:avLst/>
          </a:prstGeom>
        </p:spPr>
        <p:txBody>
          <a:bodyPr/>
          <a:lstStyle/>
          <a:p>
            <a:endParaRPr lang="en-US"/>
          </a:p>
        </p:txBody>
      </p:sp>
      <p:sp>
        <p:nvSpPr>
          <p:cNvPr id="20" name="Text Placeholder 3">
            <a:extLst>
              <a:ext uri="{FF2B5EF4-FFF2-40B4-BE49-F238E27FC236}">
                <a16:creationId xmlns:a16="http://schemas.microsoft.com/office/drawing/2014/main" id="{6C06D57F-4FB4-C547-8B78-E49B23FF3F08}"/>
              </a:ext>
            </a:extLst>
          </p:cNvPr>
          <p:cNvSpPr>
            <a:spLocks noGrp="1"/>
          </p:cNvSpPr>
          <p:nvPr>
            <p:ph type="body" sz="quarter" idx="17" hasCustomPrompt="1"/>
          </p:nvPr>
        </p:nvSpPr>
        <p:spPr>
          <a:xfrm>
            <a:off x="1295997" y="3207119"/>
            <a:ext cx="2547159" cy="221881"/>
          </a:xfrm>
        </p:spPr>
        <p:txBody>
          <a:bodyPr vert="horz" lIns="0" tIns="45718" rIns="0" bIns="45718" rtlCol="0" anchor="t">
            <a:noAutofit/>
          </a:bodyPr>
          <a:lstStyle>
            <a:lvl1pPr algn="ctr">
              <a:defRPr lang="en-US" sz="1600" b="1" i="1" spc="0" dirty="0" smtClean="0">
                <a:solidFill>
                  <a:schemeClr val="accent6"/>
                </a:solidFill>
                <a:latin typeface="Georgia" panose="02040502050405020303" pitchFamily="18" charset="0"/>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Title </a:t>
            </a:r>
          </a:p>
        </p:txBody>
      </p:sp>
      <p:sp>
        <p:nvSpPr>
          <p:cNvPr id="21" name="Text Placeholder 3">
            <a:extLst>
              <a:ext uri="{FF2B5EF4-FFF2-40B4-BE49-F238E27FC236}">
                <a16:creationId xmlns:a16="http://schemas.microsoft.com/office/drawing/2014/main" id="{1217E493-1032-7B4F-BB1F-84E08D5D9F1C}"/>
              </a:ext>
            </a:extLst>
          </p:cNvPr>
          <p:cNvSpPr>
            <a:spLocks noGrp="1"/>
          </p:cNvSpPr>
          <p:nvPr>
            <p:ph type="body" sz="quarter" idx="18" hasCustomPrompt="1"/>
          </p:nvPr>
        </p:nvSpPr>
        <p:spPr>
          <a:xfrm>
            <a:off x="1005317" y="3657409"/>
            <a:ext cx="3128518" cy="2341181"/>
          </a:xfrm>
        </p:spPr>
        <p:txBody>
          <a:bodyPr vert="horz" lIns="0" tIns="45718" rIns="0" bIns="45718" rtlCol="0" anchor="t">
            <a:noAutofit/>
          </a:bodyPr>
          <a:lstStyle>
            <a:lvl1pPr algn="ctr">
              <a:defRPr lang="en-US" sz="1400" b="0" i="0" spc="0" dirty="0" smtClean="0">
                <a:solidFill>
                  <a:schemeClr val="tx1"/>
                </a:solidFill>
                <a:latin typeface="Georgia" panose="02040502050405020303" pitchFamily="18" charset="0"/>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Description </a:t>
            </a:r>
          </a:p>
        </p:txBody>
      </p:sp>
      <p:sp>
        <p:nvSpPr>
          <p:cNvPr id="22" name="Text Placeholder 3">
            <a:extLst>
              <a:ext uri="{FF2B5EF4-FFF2-40B4-BE49-F238E27FC236}">
                <a16:creationId xmlns:a16="http://schemas.microsoft.com/office/drawing/2014/main" id="{445E066B-6823-534C-9640-5F7E65518EA7}"/>
              </a:ext>
            </a:extLst>
          </p:cNvPr>
          <p:cNvSpPr>
            <a:spLocks noGrp="1"/>
          </p:cNvSpPr>
          <p:nvPr>
            <p:ph type="body" sz="quarter" idx="19" hasCustomPrompt="1"/>
          </p:nvPr>
        </p:nvSpPr>
        <p:spPr>
          <a:xfrm>
            <a:off x="4822420" y="2858625"/>
            <a:ext cx="2547159" cy="288286"/>
          </a:xfrm>
        </p:spPr>
        <p:txBody>
          <a:bodyPr vert="horz" lIns="0" tIns="45718" rIns="0" bIns="45718" rtlCol="0" anchor="t">
            <a:noAutofit/>
          </a:bodyPr>
          <a:lstStyle>
            <a:lvl1pPr algn="ctr">
              <a:defRPr lang="en-US" spc="-150" dirty="0" smtClean="0">
                <a:solidFill>
                  <a:schemeClr val="accent5"/>
                </a:solidFill>
                <a:latin typeface="+mj-lt"/>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Name and Surname</a:t>
            </a:r>
          </a:p>
        </p:txBody>
      </p:sp>
      <p:sp>
        <p:nvSpPr>
          <p:cNvPr id="23" name="Picture Placeholder 2">
            <a:extLst>
              <a:ext uri="{FF2B5EF4-FFF2-40B4-BE49-F238E27FC236}">
                <a16:creationId xmlns:a16="http://schemas.microsoft.com/office/drawing/2014/main" id="{47EA6F76-C382-754E-BC61-575D14D01000}"/>
              </a:ext>
            </a:extLst>
          </p:cNvPr>
          <p:cNvSpPr>
            <a:spLocks noGrp="1"/>
          </p:cNvSpPr>
          <p:nvPr>
            <p:ph type="pic" sz="quarter" idx="20"/>
          </p:nvPr>
        </p:nvSpPr>
        <p:spPr>
          <a:xfrm>
            <a:off x="5349324" y="1196300"/>
            <a:ext cx="1467973" cy="1467974"/>
          </a:xfrm>
          <a:prstGeom prst="ellipse">
            <a:avLst/>
          </a:prstGeom>
        </p:spPr>
        <p:txBody>
          <a:bodyPr/>
          <a:lstStyle/>
          <a:p>
            <a:endParaRPr lang="en-US"/>
          </a:p>
        </p:txBody>
      </p:sp>
      <p:sp>
        <p:nvSpPr>
          <p:cNvPr id="24" name="Text Placeholder 3">
            <a:extLst>
              <a:ext uri="{FF2B5EF4-FFF2-40B4-BE49-F238E27FC236}">
                <a16:creationId xmlns:a16="http://schemas.microsoft.com/office/drawing/2014/main" id="{74AE3D4C-5FC5-E440-A2A4-A6DE806BDE6F}"/>
              </a:ext>
            </a:extLst>
          </p:cNvPr>
          <p:cNvSpPr>
            <a:spLocks noGrp="1"/>
          </p:cNvSpPr>
          <p:nvPr>
            <p:ph type="body" sz="quarter" idx="21" hasCustomPrompt="1"/>
          </p:nvPr>
        </p:nvSpPr>
        <p:spPr>
          <a:xfrm>
            <a:off x="4822420" y="3207119"/>
            <a:ext cx="2547159" cy="221881"/>
          </a:xfrm>
        </p:spPr>
        <p:txBody>
          <a:bodyPr vert="horz" lIns="0" tIns="45718" rIns="0" bIns="45718" rtlCol="0" anchor="t">
            <a:noAutofit/>
          </a:bodyPr>
          <a:lstStyle>
            <a:lvl1pPr algn="ctr">
              <a:defRPr lang="en-US" sz="1600" b="1" i="1" spc="0" dirty="0" smtClean="0">
                <a:solidFill>
                  <a:schemeClr val="accent6"/>
                </a:solidFill>
                <a:latin typeface="Georgia" panose="02040502050405020303" pitchFamily="18" charset="0"/>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Title </a:t>
            </a:r>
          </a:p>
        </p:txBody>
      </p:sp>
      <p:sp>
        <p:nvSpPr>
          <p:cNvPr id="26" name="Text Placeholder 3">
            <a:extLst>
              <a:ext uri="{FF2B5EF4-FFF2-40B4-BE49-F238E27FC236}">
                <a16:creationId xmlns:a16="http://schemas.microsoft.com/office/drawing/2014/main" id="{55ABB00B-C7C9-D848-98C0-D867D48499F6}"/>
              </a:ext>
            </a:extLst>
          </p:cNvPr>
          <p:cNvSpPr>
            <a:spLocks noGrp="1"/>
          </p:cNvSpPr>
          <p:nvPr>
            <p:ph type="body" sz="quarter" idx="23" hasCustomPrompt="1"/>
          </p:nvPr>
        </p:nvSpPr>
        <p:spPr>
          <a:xfrm>
            <a:off x="8337928" y="2858625"/>
            <a:ext cx="2547159" cy="288286"/>
          </a:xfrm>
        </p:spPr>
        <p:txBody>
          <a:bodyPr vert="horz" lIns="0" tIns="45718" rIns="0" bIns="45718" rtlCol="0" anchor="t">
            <a:noAutofit/>
          </a:bodyPr>
          <a:lstStyle>
            <a:lvl1pPr algn="ctr">
              <a:defRPr lang="en-US" spc="-150" dirty="0" smtClean="0">
                <a:solidFill>
                  <a:schemeClr val="accent5"/>
                </a:solidFill>
                <a:latin typeface="+mj-lt"/>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Name and Surname</a:t>
            </a:r>
          </a:p>
        </p:txBody>
      </p:sp>
      <p:sp>
        <p:nvSpPr>
          <p:cNvPr id="27" name="Picture Placeholder 2">
            <a:extLst>
              <a:ext uri="{FF2B5EF4-FFF2-40B4-BE49-F238E27FC236}">
                <a16:creationId xmlns:a16="http://schemas.microsoft.com/office/drawing/2014/main" id="{B863A076-D804-C44C-AE75-A98C1239D1C8}"/>
              </a:ext>
            </a:extLst>
          </p:cNvPr>
          <p:cNvSpPr>
            <a:spLocks noGrp="1"/>
          </p:cNvSpPr>
          <p:nvPr>
            <p:ph type="pic" sz="quarter" idx="24"/>
          </p:nvPr>
        </p:nvSpPr>
        <p:spPr>
          <a:xfrm>
            <a:off x="8864832" y="1196300"/>
            <a:ext cx="1467973" cy="1467974"/>
          </a:xfrm>
          <a:prstGeom prst="ellipse">
            <a:avLst/>
          </a:prstGeom>
        </p:spPr>
        <p:txBody>
          <a:bodyPr/>
          <a:lstStyle/>
          <a:p>
            <a:endParaRPr lang="en-US"/>
          </a:p>
        </p:txBody>
      </p:sp>
      <p:sp>
        <p:nvSpPr>
          <p:cNvPr id="28" name="Text Placeholder 3">
            <a:extLst>
              <a:ext uri="{FF2B5EF4-FFF2-40B4-BE49-F238E27FC236}">
                <a16:creationId xmlns:a16="http://schemas.microsoft.com/office/drawing/2014/main" id="{1322200B-6CC9-C448-92E7-48C12BE72B47}"/>
              </a:ext>
            </a:extLst>
          </p:cNvPr>
          <p:cNvSpPr>
            <a:spLocks noGrp="1"/>
          </p:cNvSpPr>
          <p:nvPr>
            <p:ph type="body" sz="quarter" idx="25" hasCustomPrompt="1"/>
          </p:nvPr>
        </p:nvSpPr>
        <p:spPr>
          <a:xfrm>
            <a:off x="8337928" y="3207119"/>
            <a:ext cx="2547159" cy="221881"/>
          </a:xfrm>
        </p:spPr>
        <p:txBody>
          <a:bodyPr vert="horz" lIns="0" tIns="45718" rIns="0" bIns="45718" rtlCol="0" anchor="t">
            <a:noAutofit/>
          </a:bodyPr>
          <a:lstStyle>
            <a:lvl1pPr algn="ctr">
              <a:defRPr lang="en-US" sz="1600" b="1" i="1" spc="0" dirty="0" smtClean="0">
                <a:solidFill>
                  <a:schemeClr val="accent6"/>
                </a:solidFill>
                <a:latin typeface="Georgia" panose="02040502050405020303" pitchFamily="18" charset="0"/>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Title </a:t>
            </a:r>
          </a:p>
        </p:txBody>
      </p:sp>
      <p:sp>
        <p:nvSpPr>
          <p:cNvPr id="30" name="Text Placeholder 3">
            <a:extLst>
              <a:ext uri="{FF2B5EF4-FFF2-40B4-BE49-F238E27FC236}">
                <a16:creationId xmlns:a16="http://schemas.microsoft.com/office/drawing/2014/main" id="{6C37C85E-4838-D644-B830-4A4061D4D8CD}"/>
              </a:ext>
            </a:extLst>
          </p:cNvPr>
          <p:cNvSpPr>
            <a:spLocks noGrp="1"/>
          </p:cNvSpPr>
          <p:nvPr>
            <p:ph type="body" sz="quarter" idx="26" hasCustomPrompt="1"/>
          </p:nvPr>
        </p:nvSpPr>
        <p:spPr>
          <a:xfrm>
            <a:off x="4526283" y="3657409"/>
            <a:ext cx="3128518" cy="2341181"/>
          </a:xfrm>
        </p:spPr>
        <p:txBody>
          <a:bodyPr vert="horz" lIns="0" tIns="45718" rIns="0" bIns="45718" rtlCol="0" anchor="t">
            <a:noAutofit/>
          </a:bodyPr>
          <a:lstStyle>
            <a:lvl1pPr algn="ctr">
              <a:defRPr lang="en-US" sz="1400" b="0" i="0" spc="0" dirty="0" smtClean="0">
                <a:solidFill>
                  <a:schemeClr val="tx1"/>
                </a:solidFill>
                <a:latin typeface="Georgia" panose="02040502050405020303" pitchFamily="18" charset="0"/>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Description </a:t>
            </a:r>
          </a:p>
        </p:txBody>
      </p:sp>
      <p:sp>
        <p:nvSpPr>
          <p:cNvPr id="31" name="Text Placeholder 3">
            <a:extLst>
              <a:ext uri="{FF2B5EF4-FFF2-40B4-BE49-F238E27FC236}">
                <a16:creationId xmlns:a16="http://schemas.microsoft.com/office/drawing/2014/main" id="{10652F4C-5B6C-0E41-BB1F-7A1BAF23E35F}"/>
              </a:ext>
            </a:extLst>
          </p:cNvPr>
          <p:cNvSpPr>
            <a:spLocks noGrp="1"/>
          </p:cNvSpPr>
          <p:nvPr>
            <p:ph type="body" sz="quarter" idx="27" hasCustomPrompt="1"/>
          </p:nvPr>
        </p:nvSpPr>
        <p:spPr>
          <a:xfrm>
            <a:off x="8068269" y="3657409"/>
            <a:ext cx="3128518" cy="2341181"/>
          </a:xfrm>
        </p:spPr>
        <p:txBody>
          <a:bodyPr vert="horz" lIns="0" tIns="45718" rIns="0" bIns="45718" rtlCol="0" anchor="t">
            <a:noAutofit/>
          </a:bodyPr>
          <a:lstStyle>
            <a:lvl1pPr algn="ctr">
              <a:defRPr lang="en-US" sz="1400" b="0" i="0" spc="0" dirty="0" smtClean="0">
                <a:solidFill>
                  <a:schemeClr val="tx1"/>
                </a:solidFill>
                <a:latin typeface="Georgia" panose="02040502050405020303" pitchFamily="18" charset="0"/>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Description </a:t>
            </a:r>
          </a:p>
        </p:txBody>
      </p:sp>
    </p:spTree>
    <p:extLst>
      <p:ext uri="{BB962C8B-B14F-4D97-AF65-F5344CB8AC3E}">
        <p14:creationId xmlns:p14="http://schemas.microsoft.com/office/powerpoint/2010/main" val="33483023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26858FA-7A67-3B40-8BF1-22FFCD0EECCC}"/>
              </a:ext>
            </a:extLst>
          </p:cNvPr>
          <p:cNvGrpSpPr/>
          <p:nvPr userDrawn="1"/>
        </p:nvGrpSpPr>
        <p:grpSpPr>
          <a:xfrm>
            <a:off x="-39871" y="-21261"/>
            <a:ext cx="3937743" cy="3578882"/>
            <a:chOff x="-193910" y="-695069"/>
            <a:chExt cx="6875994" cy="6249359"/>
          </a:xfrm>
        </p:grpSpPr>
        <p:sp>
          <p:nvSpPr>
            <p:cNvPr id="5" name="Freeform: Shape 17">
              <a:extLst>
                <a:ext uri="{FF2B5EF4-FFF2-40B4-BE49-F238E27FC236}">
                  <a16:creationId xmlns:a16="http://schemas.microsoft.com/office/drawing/2014/main" id="{4DDD48D2-F9C4-F448-B0BE-BE1D3B9666D1}"/>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6" name="Freeform: Shape 18">
              <a:extLst>
                <a:ext uri="{FF2B5EF4-FFF2-40B4-BE49-F238E27FC236}">
                  <a16:creationId xmlns:a16="http://schemas.microsoft.com/office/drawing/2014/main" id="{4F2D9055-96CC-4641-96A9-94AC763DF3AA}"/>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7" name="Freeform: Shape 16">
              <a:extLst>
                <a:ext uri="{FF2B5EF4-FFF2-40B4-BE49-F238E27FC236}">
                  <a16:creationId xmlns:a16="http://schemas.microsoft.com/office/drawing/2014/main" id="{EF2C1408-F437-F545-9ACF-FD7B5A92DE0B}"/>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grpSp>
        <p:nvGrpSpPr>
          <p:cNvPr id="8" name="Group 7">
            <a:extLst>
              <a:ext uri="{FF2B5EF4-FFF2-40B4-BE49-F238E27FC236}">
                <a16:creationId xmlns:a16="http://schemas.microsoft.com/office/drawing/2014/main" id="{6C0E7EDF-A437-9D42-8193-AA45D4D85621}"/>
              </a:ext>
            </a:extLst>
          </p:cNvPr>
          <p:cNvGrpSpPr/>
          <p:nvPr userDrawn="1"/>
        </p:nvGrpSpPr>
        <p:grpSpPr>
          <a:xfrm rot="10800000">
            <a:off x="8305627" y="3279118"/>
            <a:ext cx="3937743" cy="3578882"/>
            <a:chOff x="-193910" y="-695069"/>
            <a:chExt cx="6875994" cy="6249359"/>
          </a:xfrm>
        </p:grpSpPr>
        <p:sp>
          <p:nvSpPr>
            <p:cNvPr id="9" name="Freeform: Shape 17">
              <a:extLst>
                <a:ext uri="{FF2B5EF4-FFF2-40B4-BE49-F238E27FC236}">
                  <a16:creationId xmlns:a16="http://schemas.microsoft.com/office/drawing/2014/main" id="{4F518573-C365-974B-9F1B-FBC08C8C5F92}"/>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0" name="Freeform: Shape 18">
              <a:extLst>
                <a:ext uri="{FF2B5EF4-FFF2-40B4-BE49-F238E27FC236}">
                  <a16:creationId xmlns:a16="http://schemas.microsoft.com/office/drawing/2014/main" id="{CD799802-C2B4-D84E-8CED-B1830260D1A8}"/>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1" name="Freeform: Shape 16">
              <a:extLst>
                <a:ext uri="{FF2B5EF4-FFF2-40B4-BE49-F238E27FC236}">
                  <a16:creationId xmlns:a16="http://schemas.microsoft.com/office/drawing/2014/main" id="{4AD00099-8ECD-4249-890A-4DEAF5791BF9}"/>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sp>
        <p:nvSpPr>
          <p:cNvPr id="12" name="Content Placeholder 7">
            <a:extLst>
              <a:ext uri="{FF2B5EF4-FFF2-40B4-BE49-F238E27FC236}">
                <a16:creationId xmlns:a16="http://schemas.microsoft.com/office/drawing/2014/main" id="{3D4A43A1-1DF7-7447-85BF-D2394B60E14A}"/>
              </a:ext>
            </a:extLst>
          </p:cNvPr>
          <p:cNvSpPr>
            <a:spLocks noGrp="1"/>
          </p:cNvSpPr>
          <p:nvPr>
            <p:ph sz="quarter" idx="13"/>
          </p:nvPr>
        </p:nvSpPr>
        <p:spPr>
          <a:xfrm>
            <a:off x="3018971" y="574590"/>
            <a:ext cx="9095126"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a:t>
            </a:r>
          </a:p>
          <a:p>
            <a:pPr lvl="0"/>
            <a:r>
              <a:rPr lang="en-US"/>
              <a:t>slide Title</a:t>
            </a:r>
          </a:p>
        </p:txBody>
      </p:sp>
      <p:sp>
        <p:nvSpPr>
          <p:cNvPr id="13" name="Text Placeholder 3">
            <a:extLst>
              <a:ext uri="{FF2B5EF4-FFF2-40B4-BE49-F238E27FC236}">
                <a16:creationId xmlns:a16="http://schemas.microsoft.com/office/drawing/2014/main" id="{0D58253D-C55E-F948-BE2E-3759B9C676EF}"/>
              </a:ext>
            </a:extLst>
          </p:cNvPr>
          <p:cNvSpPr>
            <a:spLocks noGrp="1"/>
          </p:cNvSpPr>
          <p:nvPr>
            <p:ph type="body" sz="quarter" idx="11"/>
          </p:nvPr>
        </p:nvSpPr>
        <p:spPr>
          <a:xfrm>
            <a:off x="938984" y="2005875"/>
            <a:ext cx="3520000" cy="3885931"/>
          </a:xfrm>
        </p:spPr>
        <p:txBody>
          <a:bodyPr vert="horz" lIns="0" tIns="45718" rIns="0" bIns="45718" rtlCol="0" anchor="t">
            <a:noAutofit/>
          </a:bodyPr>
          <a:lstStyle>
            <a:lvl1pPr>
              <a:defRPr lang="en-US" dirty="0" smtClean="0">
                <a:solidFill>
                  <a:schemeClr val="tx1"/>
                </a:solidFill>
                <a:latin typeface="+mn-lt"/>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9" name="Picture Placeholder 18">
            <a:extLst>
              <a:ext uri="{FF2B5EF4-FFF2-40B4-BE49-F238E27FC236}">
                <a16:creationId xmlns:a16="http://schemas.microsoft.com/office/drawing/2014/main" id="{52B7A608-2A97-CD45-AD7E-2D280D4C2988}"/>
              </a:ext>
            </a:extLst>
          </p:cNvPr>
          <p:cNvSpPr>
            <a:spLocks noGrp="1"/>
          </p:cNvSpPr>
          <p:nvPr>
            <p:ph type="pic" sz="quarter" idx="14"/>
          </p:nvPr>
        </p:nvSpPr>
        <p:spPr>
          <a:xfrm>
            <a:off x="4851399" y="1927197"/>
            <a:ext cx="3857626" cy="2297661"/>
          </a:xfrm>
        </p:spPr>
        <p:txBody>
          <a:bodyPr/>
          <a:lstStyle/>
          <a:p>
            <a:endParaRPr lang="en-US"/>
          </a:p>
        </p:txBody>
      </p:sp>
      <p:sp>
        <p:nvSpPr>
          <p:cNvPr id="21" name="Picture Placeholder 20">
            <a:extLst>
              <a:ext uri="{FF2B5EF4-FFF2-40B4-BE49-F238E27FC236}">
                <a16:creationId xmlns:a16="http://schemas.microsoft.com/office/drawing/2014/main" id="{7DDDA930-5DCD-B344-AFBC-5481DF7F1086}"/>
              </a:ext>
            </a:extLst>
          </p:cNvPr>
          <p:cNvSpPr>
            <a:spLocks noGrp="1"/>
          </p:cNvSpPr>
          <p:nvPr>
            <p:ph type="pic" sz="quarter" idx="15"/>
          </p:nvPr>
        </p:nvSpPr>
        <p:spPr>
          <a:xfrm>
            <a:off x="8982075" y="3074852"/>
            <a:ext cx="1300163" cy="1858032"/>
          </a:xfrm>
          <a:prstGeom prst="roundRect">
            <a:avLst>
              <a:gd name="adj" fmla="val 2992"/>
            </a:avLst>
          </a:prstGeom>
        </p:spPr>
        <p:txBody>
          <a:bodyPr/>
          <a:lstStyle/>
          <a:p>
            <a:endParaRPr lang="en-US"/>
          </a:p>
        </p:txBody>
      </p:sp>
      <p:sp>
        <p:nvSpPr>
          <p:cNvPr id="23" name="Picture Placeholder 22">
            <a:extLst>
              <a:ext uri="{FF2B5EF4-FFF2-40B4-BE49-F238E27FC236}">
                <a16:creationId xmlns:a16="http://schemas.microsoft.com/office/drawing/2014/main" id="{CA4614B2-ACB6-AB47-A511-1810CBD32981}"/>
              </a:ext>
            </a:extLst>
          </p:cNvPr>
          <p:cNvSpPr>
            <a:spLocks noGrp="1"/>
          </p:cNvSpPr>
          <p:nvPr>
            <p:ph type="pic" sz="quarter" idx="16"/>
          </p:nvPr>
        </p:nvSpPr>
        <p:spPr>
          <a:xfrm>
            <a:off x="10523881" y="3612085"/>
            <a:ext cx="630062" cy="1330324"/>
          </a:xfrm>
          <a:prstGeom prst="roundRect">
            <a:avLst>
              <a:gd name="adj" fmla="val 11083"/>
            </a:avLst>
          </a:prstGeom>
        </p:spPr>
        <p:txBody>
          <a:bodyPr/>
          <a:lstStyle/>
          <a:p>
            <a:endParaRPr lang="en-US"/>
          </a:p>
        </p:txBody>
      </p:sp>
      <p:pic>
        <p:nvPicPr>
          <p:cNvPr id="20" name="Picture 19">
            <a:extLst>
              <a:ext uri="{FF2B5EF4-FFF2-40B4-BE49-F238E27FC236}">
                <a16:creationId xmlns:a16="http://schemas.microsoft.com/office/drawing/2014/main" id="{D71AC169-F127-E242-B717-7D97A3E1D19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0413" y="6280679"/>
            <a:ext cx="1042983" cy="269157"/>
          </a:xfrm>
          <a:prstGeom prst="rect">
            <a:avLst/>
          </a:prstGeom>
        </p:spPr>
      </p:pic>
      <p:sp>
        <p:nvSpPr>
          <p:cNvPr id="22" name="Slide Number Placeholder 2">
            <a:extLst>
              <a:ext uri="{FF2B5EF4-FFF2-40B4-BE49-F238E27FC236}">
                <a16:creationId xmlns:a16="http://schemas.microsoft.com/office/drawing/2014/main" id="{D777A74F-7024-B24E-84F7-6CE3313D37CB}"/>
              </a:ext>
            </a:extLst>
          </p:cNvPr>
          <p:cNvSpPr>
            <a:spLocks noGrp="1"/>
          </p:cNvSpPr>
          <p:nvPr>
            <p:ph type="sldNum" sz="quarter" idx="10"/>
          </p:nvPr>
        </p:nvSpPr>
        <p:spPr>
          <a:xfrm>
            <a:off x="11504497" y="6403221"/>
            <a:ext cx="609600" cy="366183"/>
          </a:xfrm>
        </p:spPr>
        <p:txBody>
          <a:bodyPr/>
          <a:lstStyle>
            <a:lvl1pPr>
              <a:defRPr>
                <a:solidFill>
                  <a:schemeClr val="bg1"/>
                </a:solidFill>
              </a:defRPr>
            </a:lvl1pPr>
          </a:lstStyle>
          <a:p>
            <a:pPr defTabSz="1218150"/>
            <a:fld id="{BBE961DD-B3E3-4719-9E69-135D36C612E9}" type="slidenum">
              <a:rPr lang="en-US" smtClean="0"/>
              <a:pPr defTabSz="1218150"/>
              <a:t>‹#›</a:t>
            </a:fld>
            <a:endParaRPr lang="en-US"/>
          </a:p>
        </p:txBody>
      </p:sp>
    </p:spTree>
    <p:extLst>
      <p:ext uri="{BB962C8B-B14F-4D97-AF65-F5344CB8AC3E}">
        <p14:creationId xmlns:p14="http://schemas.microsoft.com/office/powerpoint/2010/main" val="1035530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65A16C6-4AA2-BF4F-9D19-3422121E1AD3}"/>
              </a:ext>
            </a:extLst>
          </p:cNvPr>
          <p:cNvGrpSpPr/>
          <p:nvPr userDrawn="1"/>
        </p:nvGrpSpPr>
        <p:grpSpPr>
          <a:xfrm>
            <a:off x="-39871" y="-21261"/>
            <a:ext cx="3937743" cy="3578882"/>
            <a:chOff x="-193910" y="-695069"/>
            <a:chExt cx="6875994" cy="6249359"/>
          </a:xfrm>
        </p:grpSpPr>
        <p:sp>
          <p:nvSpPr>
            <p:cNvPr id="5" name="Freeform: Shape 17">
              <a:extLst>
                <a:ext uri="{FF2B5EF4-FFF2-40B4-BE49-F238E27FC236}">
                  <a16:creationId xmlns:a16="http://schemas.microsoft.com/office/drawing/2014/main" id="{85B2CD62-85BF-CF42-BB85-281FE38843AE}"/>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6" name="Freeform: Shape 18">
              <a:extLst>
                <a:ext uri="{FF2B5EF4-FFF2-40B4-BE49-F238E27FC236}">
                  <a16:creationId xmlns:a16="http://schemas.microsoft.com/office/drawing/2014/main" id="{9E804CD8-FCB9-0E45-A00D-CB2782D6DF39}"/>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7" name="Freeform: Shape 16">
              <a:extLst>
                <a:ext uri="{FF2B5EF4-FFF2-40B4-BE49-F238E27FC236}">
                  <a16:creationId xmlns:a16="http://schemas.microsoft.com/office/drawing/2014/main" id="{F0455578-8048-654B-AB32-4A9D3598CF11}"/>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grpSp>
        <p:nvGrpSpPr>
          <p:cNvPr id="15" name="Group 14">
            <a:extLst>
              <a:ext uri="{FF2B5EF4-FFF2-40B4-BE49-F238E27FC236}">
                <a16:creationId xmlns:a16="http://schemas.microsoft.com/office/drawing/2014/main" id="{2B110248-2522-674F-91B5-0A70971191B6}"/>
              </a:ext>
            </a:extLst>
          </p:cNvPr>
          <p:cNvGrpSpPr/>
          <p:nvPr userDrawn="1"/>
        </p:nvGrpSpPr>
        <p:grpSpPr>
          <a:xfrm>
            <a:off x="8833036" y="-228599"/>
            <a:ext cx="3098799" cy="7086600"/>
            <a:chOff x="8833036" y="-228599"/>
            <a:chExt cx="3098799" cy="7086600"/>
          </a:xfrm>
        </p:grpSpPr>
        <p:sp>
          <p:nvSpPr>
            <p:cNvPr id="8" name="Triangle 7">
              <a:extLst>
                <a:ext uri="{FF2B5EF4-FFF2-40B4-BE49-F238E27FC236}">
                  <a16:creationId xmlns:a16="http://schemas.microsoft.com/office/drawing/2014/main" id="{5617C16C-3B5E-6D40-AFA9-4B2379D0B90F}"/>
                </a:ext>
              </a:extLst>
            </p:cNvPr>
            <p:cNvSpPr/>
            <p:nvPr userDrawn="1"/>
          </p:nvSpPr>
          <p:spPr>
            <a:xfrm>
              <a:off x="9671234" y="-228599"/>
              <a:ext cx="618067" cy="70866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iangle 8">
              <a:extLst>
                <a:ext uri="{FF2B5EF4-FFF2-40B4-BE49-F238E27FC236}">
                  <a16:creationId xmlns:a16="http://schemas.microsoft.com/office/drawing/2014/main" id="{3705C806-FD56-C846-B363-620844C4C7F1}"/>
                </a:ext>
              </a:extLst>
            </p:cNvPr>
            <p:cNvSpPr/>
            <p:nvPr userDrawn="1"/>
          </p:nvSpPr>
          <p:spPr>
            <a:xfrm>
              <a:off x="8833036" y="-118533"/>
              <a:ext cx="1159932" cy="697653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9">
              <a:extLst>
                <a:ext uri="{FF2B5EF4-FFF2-40B4-BE49-F238E27FC236}">
                  <a16:creationId xmlns:a16="http://schemas.microsoft.com/office/drawing/2014/main" id="{49217A16-AFB4-5A4F-8F99-D10117BCF6EA}"/>
                </a:ext>
              </a:extLst>
            </p:cNvPr>
            <p:cNvSpPr/>
            <p:nvPr userDrawn="1"/>
          </p:nvSpPr>
          <p:spPr>
            <a:xfrm>
              <a:off x="10119968" y="-228599"/>
              <a:ext cx="1811867" cy="708660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80086F8A-3CC4-2C43-8CE3-EBECBB6F101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99357" y="-482025"/>
            <a:ext cx="3912156" cy="4889205"/>
          </a:xfrm>
          <a:prstGeom prst="rect">
            <a:avLst/>
          </a:prstGeom>
        </p:spPr>
      </p:pic>
      <p:sp>
        <p:nvSpPr>
          <p:cNvPr id="12" name="Slide Number Placeholder 2">
            <a:extLst>
              <a:ext uri="{FF2B5EF4-FFF2-40B4-BE49-F238E27FC236}">
                <a16:creationId xmlns:a16="http://schemas.microsoft.com/office/drawing/2014/main" id="{027328D1-3475-954D-81EC-C6B65614A6FB}"/>
              </a:ext>
            </a:extLst>
          </p:cNvPr>
          <p:cNvSpPr txBox="1">
            <a:spLocks/>
          </p:cNvSpPr>
          <p:nvPr userDrawn="1"/>
        </p:nvSpPr>
        <p:spPr>
          <a:xfrm>
            <a:off x="-233216" y="6403221"/>
            <a:ext cx="609600" cy="366183"/>
          </a:xfrm>
          <a:prstGeom prst="rect">
            <a:avLst/>
          </a:prstGeom>
        </p:spPr>
        <p:txBody>
          <a:bodyPr vert="horz" lIns="91372" tIns="45718" rIns="91372" bIns="45718" rtlCol="0" anchor="b"/>
          <a:lstStyle>
            <a:defPPr>
              <a:defRPr lang="en-US"/>
            </a:defPPr>
            <a:lvl1pPr marL="0" algn="r" defTabSz="914400" rtl="0" eaLnBrk="1" latinLnBrk="0" hangingPunct="1">
              <a:defRPr sz="800" kern="1200">
                <a:solidFill>
                  <a:schemeClr val="tx1"/>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3" name="Content Placeholder 7">
            <a:extLst>
              <a:ext uri="{FF2B5EF4-FFF2-40B4-BE49-F238E27FC236}">
                <a16:creationId xmlns:a16="http://schemas.microsoft.com/office/drawing/2014/main" id="{58329122-4C83-9843-97FE-758755764F37}"/>
              </a:ext>
            </a:extLst>
          </p:cNvPr>
          <p:cNvSpPr>
            <a:spLocks noGrp="1"/>
          </p:cNvSpPr>
          <p:nvPr>
            <p:ph sz="quarter" idx="13"/>
          </p:nvPr>
        </p:nvSpPr>
        <p:spPr>
          <a:xfrm>
            <a:off x="998628" y="1041386"/>
            <a:ext cx="8014920" cy="1178834"/>
          </a:xfrm>
        </p:spPr>
        <p:txBody>
          <a:bodyPr anchor="t"/>
          <a:lstStyle>
            <a:lvl1pPr marL="0" indent="0" algn="l"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a:t>
            </a:r>
          </a:p>
          <a:p>
            <a:pPr lvl="0"/>
            <a:r>
              <a:rPr lang="en-US"/>
              <a:t>slide Title</a:t>
            </a:r>
          </a:p>
        </p:txBody>
      </p:sp>
      <p:sp>
        <p:nvSpPr>
          <p:cNvPr id="14" name="Text Placeholder 11">
            <a:extLst>
              <a:ext uri="{FF2B5EF4-FFF2-40B4-BE49-F238E27FC236}">
                <a16:creationId xmlns:a16="http://schemas.microsoft.com/office/drawing/2014/main" id="{8CCF7CD6-C972-CF44-A8E4-85A249EF9558}"/>
              </a:ext>
            </a:extLst>
          </p:cNvPr>
          <p:cNvSpPr>
            <a:spLocks noGrp="1"/>
          </p:cNvSpPr>
          <p:nvPr>
            <p:ph type="body" sz="quarter" idx="14"/>
          </p:nvPr>
        </p:nvSpPr>
        <p:spPr>
          <a:xfrm>
            <a:off x="998628" y="2427230"/>
            <a:ext cx="7653897" cy="3992347"/>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a:extLst>
              <a:ext uri="{FF2B5EF4-FFF2-40B4-BE49-F238E27FC236}">
                <a16:creationId xmlns:a16="http://schemas.microsoft.com/office/drawing/2014/main" id="{411E50BD-C50F-9E4E-943D-E64C05EF827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0950669" y="6439284"/>
            <a:ext cx="1017347" cy="269157"/>
          </a:xfrm>
          <a:prstGeom prst="rect">
            <a:avLst/>
          </a:prstGeom>
        </p:spPr>
      </p:pic>
    </p:spTree>
    <p:extLst>
      <p:ext uri="{BB962C8B-B14F-4D97-AF65-F5344CB8AC3E}">
        <p14:creationId xmlns:p14="http://schemas.microsoft.com/office/powerpoint/2010/main" val="21410412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EB96E68F-84C2-0B4F-9122-20BD42532EAC}"/>
              </a:ext>
            </a:extLst>
          </p:cNvPr>
          <p:cNvSpPr/>
          <p:nvPr userDrawn="1"/>
        </p:nvSpPr>
        <p:spPr>
          <a:xfrm rot="14932859">
            <a:off x="-6592304" y="-1869393"/>
            <a:ext cx="19622951" cy="9123058"/>
          </a:xfrm>
          <a:prstGeom prst="parallelogram">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6" name="Parallelogram 5">
            <a:extLst>
              <a:ext uri="{FF2B5EF4-FFF2-40B4-BE49-F238E27FC236}">
                <a16:creationId xmlns:a16="http://schemas.microsoft.com/office/drawing/2014/main" id="{1151074F-713A-1349-9CCC-505CF9C0B55F}"/>
              </a:ext>
            </a:extLst>
          </p:cNvPr>
          <p:cNvSpPr/>
          <p:nvPr userDrawn="1"/>
        </p:nvSpPr>
        <p:spPr>
          <a:xfrm rot="17360089">
            <a:off x="-4414019" y="-2004102"/>
            <a:ext cx="18578653" cy="8372767"/>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3" name="Slide Number Placeholder 2">
            <a:extLst>
              <a:ext uri="{FF2B5EF4-FFF2-40B4-BE49-F238E27FC236}">
                <a16:creationId xmlns:a16="http://schemas.microsoft.com/office/drawing/2014/main" id="{477A7742-49ED-0448-A2DB-DB4F86B51EF0}"/>
              </a:ext>
            </a:extLst>
          </p:cNvPr>
          <p:cNvSpPr>
            <a:spLocks noGrp="1"/>
          </p:cNvSpPr>
          <p:nvPr>
            <p:ph type="sldNum" sz="quarter" idx="10"/>
          </p:nvPr>
        </p:nvSpPr>
        <p:spPr>
          <a:xfrm>
            <a:off x="-39668" y="6403221"/>
            <a:ext cx="609600" cy="366183"/>
          </a:xfrm>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9" name="Content Placeholder 7">
            <a:extLst>
              <a:ext uri="{FF2B5EF4-FFF2-40B4-BE49-F238E27FC236}">
                <a16:creationId xmlns:a16="http://schemas.microsoft.com/office/drawing/2014/main" id="{DDDCC355-337C-4241-A6C4-971B29632D75}"/>
              </a:ext>
            </a:extLst>
          </p:cNvPr>
          <p:cNvSpPr>
            <a:spLocks noGrp="1"/>
          </p:cNvSpPr>
          <p:nvPr>
            <p:ph sz="quarter" idx="13"/>
          </p:nvPr>
        </p:nvSpPr>
        <p:spPr>
          <a:xfrm>
            <a:off x="2089581" y="182159"/>
            <a:ext cx="7170055"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a:t>
            </a:r>
          </a:p>
          <a:p>
            <a:pPr lvl="0"/>
            <a:r>
              <a:rPr lang="en-US"/>
              <a:t>slide Title</a:t>
            </a:r>
          </a:p>
        </p:txBody>
      </p:sp>
      <p:sp>
        <p:nvSpPr>
          <p:cNvPr id="7" name="Picture Placeholder 6">
            <a:extLst>
              <a:ext uri="{FF2B5EF4-FFF2-40B4-BE49-F238E27FC236}">
                <a16:creationId xmlns:a16="http://schemas.microsoft.com/office/drawing/2014/main" id="{1D7438BF-599B-B048-9BF6-98A12706E24D}"/>
              </a:ext>
            </a:extLst>
          </p:cNvPr>
          <p:cNvSpPr>
            <a:spLocks noGrp="1"/>
          </p:cNvSpPr>
          <p:nvPr>
            <p:ph type="pic" sz="quarter" idx="15"/>
          </p:nvPr>
        </p:nvSpPr>
        <p:spPr>
          <a:xfrm>
            <a:off x="8644249" y="-31192"/>
            <a:ext cx="3600752" cy="697206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12 h 10012"/>
              <a:gd name="connsiteX1" fmla="*/ 4758 w 10000"/>
              <a:gd name="connsiteY1" fmla="*/ 0 h 10012"/>
              <a:gd name="connsiteX2" fmla="*/ 10000 w 10000"/>
              <a:gd name="connsiteY2" fmla="*/ 12 h 10012"/>
              <a:gd name="connsiteX3" fmla="*/ 8000 w 10000"/>
              <a:gd name="connsiteY3" fmla="*/ 10012 h 10012"/>
              <a:gd name="connsiteX4" fmla="*/ 0 w 10000"/>
              <a:gd name="connsiteY4" fmla="*/ 10012 h 10012"/>
              <a:gd name="connsiteX0" fmla="*/ 0 w 8952"/>
              <a:gd name="connsiteY0" fmla="*/ 6787 h 10012"/>
              <a:gd name="connsiteX1" fmla="*/ 3710 w 8952"/>
              <a:gd name="connsiteY1" fmla="*/ 0 h 10012"/>
              <a:gd name="connsiteX2" fmla="*/ 8952 w 8952"/>
              <a:gd name="connsiteY2" fmla="*/ 12 h 10012"/>
              <a:gd name="connsiteX3" fmla="*/ 6952 w 8952"/>
              <a:gd name="connsiteY3" fmla="*/ 10012 h 10012"/>
              <a:gd name="connsiteX4" fmla="*/ 0 w 8952"/>
              <a:gd name="connsiteY4" fmla="*/ 6787 h 10012"/>
              <a:gd name="connsiteX0" fmla="*/ 0 w 10000"/>
              <a:gd name="connsiteY0" fmla="*/ 6779 h 10140"/>
              <a:gd name="connsiteX1" fmla="*/ 4144 w 10000"/>
              <a:gd name="connsiteY1" fmla="*/ 0 h 10140"/>
              <a:gd name="connsiteX2" fmla="*/ 10000 w 10000"/>
              <a:gd name="connsiteY2" fmla="*/ 12 h 10140"/>
              <a:gd name="connsiteX3" fmla="*/ 7766 w 10000"/>
              <a:gd name="connsiteY3" fmla="*/ 10000 h 10140"/>
              <a:gd name="connsiteX4" fmla="*/ 2163 w 10000"/>
              <a:gd name="connsiteY4" fmla="*/ 9959 h 10140"/>
              <a:gd name="connsiteX5" fmla="*/ 0 w 10000"/>
              <a:gd name="connsiteY5" fmla="*/ 6779 h 10140"/>
              <a:gd name="connsiteX0" fmla="*/ 0 w 10000"/>
              <a:gd name="connsiteY0" fmla="*/ 6779 h 10000"/>
              <a:gd name="connsiteX1" fmla="*/ 4144 w 10000"/>
              <a:gd name="connsiteY1" fmla="*/ 0 h 10000"/>
              <a:gd name="connsiteX2" fmla="*/ 10000 w 10000"/>
              <a:gd name="connsiteY2" fmla="*/ 12 h 10000"/>
              <a:gd name="connsiteX3" fmla="*/ 7766 w 10000"/>
              <a:gd name="connsiteY3" fmla="*/ 10000 h 10000"/>
              <a:gd name="connsiteX4" fmla="*/ 2163 w 10000"/>
              <a:gd name="connsiteY4" fmla="*/ 9959 h 10000"/>
              <a:gd name="connsiteX5" fmla="*/ 0 w 10000"/>
              <a:gd name="connsiteY5" fmla="*/ 6779 h 10000"/>
              <a:gd name="connsiteX0" fmla="*/ 0 w 10000"/>
              <a:gd name="connsiteY0" fmla="*/ 6779 h 10047"/>
              <a:gd name="connsiteX1" fmla="*/ 4144 w 10000"/>
              <a:gd name="connsiteY1" fmla="*/ 0 h 10047"/>
              <a:gd name="connsiteX2" fmla="*/ 10000 w 10000"/>
              <a:gd name="connsiteY2" fmla="*/ 12 h 10047"/>
              <a:gd name="connsiteX3" fmla="*/ 9080 w 10000"/>
              <a:gd name="connsiteY3" fmla="*/ 10047 h 10047"/>
              <a:gd name="connsiteX4" fmla="*/ 2163 w 10000"/>
              <a:gd name="connsiteY4" fmla="*/ 9959 h 10047"/>
              <a:gd name="connsiteX5" fmla="*/ 0 w 10000"/>
              <a:gd name="connsiteY5" fmla="*/ 6779 h 10047"/>
              <a:gd name="connsiteX0" fmla="*/ 0 w 10000"/>
              <a:gd name="connsiteY0" fmla="*/ 6779 h 10047"/>
              <a:gd name="connsiteX1" fmla="*/ 4144 w 10000"/>
              <a:gd name="connsiteY1" fmla="*/ 0 h 10047"/>
              <a:gd name="connsiteX2" fmla="*/ 10000 w 10000"/>
              <a:gd name="connsiteY2" fmla="*/ 12 h 10047"/>
              <a:gd name="connsiteX3" fmla="*/ 9080 w 10000"/>
              <a:gd name="connsiteY3" fmla="*/ 10047 h 10047"/>
              <a:gd name="connsiteX4" fmla="*/ 2163 w 10000"/>
              <a:gd name="connsiteY4" fmla="*/ 9959 h 10047"/>
              <a:gd name="connsiteX5" fmla="*/ 0 w 10000"/>
              <a:gd name="connsiteY5" fmla="*/ 6779 h 10047"/>
              <a:gd name="connsiteX0" fmla="*/ 0 w 10000"/>
              <a:gd name="connsiteY0" fmla="*/ 6779 h 10047"/>
              <a:gd name="connsiteX1" fmla="*/ 4144 w 10000"/>
              <a:gd name="connsiteY1" fmla="*/ 0 h 10047"/>
              <a:gd name="connsiteX2" fmla="*/ 10000 w 10000"/>
              <a:gd name="connsiteY2" fmla="*/ 12 h 10047"/>
              <a:gd name="connsiteX3" fmla="*/ 9080 w 10000"/>
              <a:gd name="connsiteY3" fmla="*/ 10047 h 10047"/>
              <a:gd name="connsiteX4" fmla="*/ 2163 w 10000"/>
              <a:gd name="connsiteY4" fmla="*/ 9959 h 10047"/>
              <a:gd name="connsiteX5" fmla="*/ 0 w 10000"/>
              <a:gd name="connsiteY5" fmla="*/ 6779 h 10047"/>
              <a:gd name="connsiteX0" fmla="*/ 0 w 10000"/>
              <a:gd name="connsiteY0" fmla="*/ 6779 h 10086"/>
              <a:gd name="connsiteX1" fmla="*/ 4144 w 10000"/>
              <a:gd name="connsiteY1" fmla="*/ 0 h 10086"/>
              <a:gd name="connsiteX2" fmla="*/ 10000 w 10000"/>
              <a:gd name="connsiteY2" fmla="*/ 12 h 10086"/>
              <a:gd name="connsiteX3" fmla="*/ 9080 w 10000"/>
              <a:gd name="connsiteY3" fmla="*/ 10047 h 10086"/>
              <a:gd name="connsiteX4" fmla="*/ 2245 w 10000"/>
              <a:gd name="connsiteY4" fmla="*/ 10077 h 10086"/>
              <a:gd name="connsiteX5" fmla="*/ 0 w 10000"/>
              <a:gd name="connsiteY5" fmla="*/ 6779 h 10086"/>
              <a:gd name="connsiteX0" fmla="*/ 0 w 10000"/>
              <a:gd name="connsiteY0" fmla="*/ 6779 h 10105"/>
              <a:gd name="connsiteX1" fmla="*/ 4144 w 10000"/>
              <a:gd name="connsiteY1" fmla="*/ 0 h 10105"/>
              <a:gd name="connsiteX2" fmla="*/ 10000 w 10000"/>
              <a:gd name="connsiteY2" fmla="*/ 12 h 10105"/>
              <a:gd name="connsiteX3" fmla="*/ 9080 w 10000"/>
              <a:gd name="connsiteY3" fmla="*/ 10047 h 10105"/>
              <a:gd name="connsiteX4" fmla="*/ 2233 w 10000"/>
              <a:gd name="connsiteY4" fmla="*/ 10097 h 10105"/>
              <a:gd name="connsiteX5" fmla="*/ 0 w 10000"/>
              <a:gd name="connsiteY5" fmla="*/ 6779 h 10105"/>
              <a:gd name="connsiteX0" fmla="*/ 0 w 10000"/>
              <a:gd name="connsiteY0" fmla="*/ 6779 h 10109"/>
              <a:gd name="connsiteX1" fmla="*/ 4144 w 10000"/>
              <a:gd name="connsiteY1" fmla="*/ 0 h 10109"/>
              <a:gd name="connsiteX2" fmla="*/ 10000 w 10000"/>
              <a:gd name="connsiteY2" fmla="*/ 12 h 10109"/>
              <a:gd name="connsiteX3" fmla="*/ 7270 w 10000"/>
              <a:gd name="connsiteY3" fmla="*/ 10087 h 10109"/>
              <a:gd name="connsiteX4" fmla="*/ 2233 w 10000"/>
              <a:gd name="connsiteY4" fmla="*/ 10097 h 10109"/>
              <a:gd name="connsiteX5" fmla="*/ 0 w 10000"/>
              <a:gd name="connsiteY5" fmla="*/ 6779 h 10109"/>
              <a:gd name="connsiteX0" fmla="*/ 0 w 7368"/>
              <a:gd name="connsiteY0" fmla="*/ 6779 h 10109"/>
              <a:gd name="connsiteX1" fmla="*/ 4144 w 7368"/>
              <a:gd name="connsiteY1" fmla="*/ 0 h 10109"/>
              <a:gd name="connsiteX2" fmla="*/ 7344 w 7368"/>
              <a:gd name="connsiteY2" fmla="*/ 1970 h 10109"/>
              <a:gd name="connsiteX3" fmla="*/ 7270 w 7368"/>
              <a:gd name="connsiteY3" fmla="*/ 10087 h 10109"/>
              <a:gd name="connsiteX4" fmla="*/ 2233 w 7368"/>
              <a:gd name="connsiteY4" fmla="*/ 10097 h 10109"/>
              <a:gd name="connsiteX5" fmla="*/ 0 w 7368"/>
              <a:gd name="connsiteY5" fmla="*/ 6779 h 10109"/>
              <a:gd name="connsiteX0" fmla="*/ 0 w 10091"/>
              <a:gd name="connsiteY0" fmla="*/ 6706 h 10000"/>
              <a:gd name="connsiteX1" fmla="*/ 5624 w 10091"/>
              <a:gd name="connsiteY1" fmla="*/ 0 h 10000"/>
              <a:gd name="connsiteX2" fmla="*/ 9967 w 10091"/>
              <a:gd name="connsiteY2" fmla="*/ 1949 h 10000"/>
              <a:gd name="connsiteX3" fmla="*/ 9867 w 10091"/>
              <a:gd name="connsiteY3" fmla="*/ 9978 h 10000"/>
              <a:gd name="connsiteX4" fmla="*/ 3031 w 10091"/>
              <a:gd name="connsiteY4" fmla="*/ 9988 h 10000"/>
              <a:gd name="connsiteX5" fmla="*/ 0 w 10091"/>
              <a:gd name="connsiteY5" fmla="*/ 6706 h 10000"/>
              <a:gd name="connsiteX0" fmla="*/ 0 w 9970"/>
              <a:gd name="connsiteY0" fmla="*/ 6706 h 10000"/>
              <a:gd name="connsiteX1" fmla="*/ 5624 w 9970"/>
              <a:gd name="connsiteY1" fmla="*/ 0 h 10000"/>
              <a:gd name="connsiteX2" fmla="*/ 9967 w 9970"/>
              <a:gd name="connsiteY2" fmla="*/ 1949 h 10000"/>
              <a:gd name="connsiteX3" fmla="*/ 9867 w 9970"/>
              <a:gd name="connsiteY3" fmla="*/ 9978 h 10000"/>
              <a:gd name="connsiteX4" fmla="*/ 3031 w 9970"/>
              <a:gd name="connsiteY4" fmla="*/ 9988 h 10000"/>
              <a:gd name="connsiteX5" fmla="*/ 0 w 9970"/>
              <a:gd name="connsiteY5" fmla="*/ 6706 h 10000"/>
              <a:gd name="connsiteX0" fmla="*/ 0 w 10009"/>
              <a:gd name="connsiteY0" fmla="*/ 6706 h 10000"/>
              <a:gd name="connsiteX1" fmla="*/ 5641 w 10009"/>
              <a:gd name="connsiteY1" fmla="*/ 0 h 10000"/>
              <a:gd name="connsiteX2" fmla="*/ 9997 w 10009"/>
              <a:gd name="connsiteY2" fmla="*/ 1949 h 10000"/>
              <a:gd name="connsiteX3" fmla="*/ 10009 w 10009"/>
              <a:gd name="connsiteY3" fmla="*/ 9978 h 10000"/>
              <a:gd name="connsiteX4" fmla="*/ 3040 w 10009"/>
              <a:gd name="connsiteY4" fmla="*/ 9988 h 10000"/>
              <a:gd name="connsiteX5" fmla="*/ 0 w 10009"/>
              <a:gd name="connsiteY5" fmla="*/ 6706 h 10000"/>
              <a:gd name="connsiteX0" fmla="*/ 0 w 10009"/>
              <a:gd name="connsiteY0" fmla="*/ 6706 h 9988"/>
              <a:gd name="connsiteX1" fmla="*/ 5641 w 10009"/>
              <a:gd name="connsiteY1" fmla="*/ 0 h 9988"/>
              <a:gd name="connsiteX2" fmla="*/ 9997 w 10009"/>
              <a:gd name="connsiteY2" fmla="*/ 1949 h 9988"/>
              <a:gd name="connsiteX3" fmla="*/ 10009 w 10009"/>
              <a:gd name="connsiteY3" fmla="*/ 9978 h 9988"/>
              <a:gd name="connsiteX4" fmla="*/ 3040 w 10009"/>
              <a:gd name="connsiteY4" fmla="*/ 9988 h 9988"/>
              <a:gd name="connsiteX5" fmla="*/ 0 w 10009"/>
              <a:gd name="connsiteY5" fmla="*/ 6706 h 9988"/>
              <a:gd name="connsiteX0" fmla="*/ 0 w 10000"/>
              <a:gd name="connsiteY0" fmla="*/ 4764 h 8050"/>
              <a:gd name="connsiteX1" fmla="*/ 4007 w 10000"/>
              <a:gd name="connsiteY1" fmla="*/ 0 h 8050"/>
              <a:gd name="connsiteX2" fmla="*/ 9988 w 10000"/>
              <a:gd name="connsiteY2" fmla="*/ 1 h 8050"/>
              <a:gd name="connsiteX3" fmla="*/ 10000 w 10000"/>
              <a:gd name="connsiteY3" fmla="*/ 8040 h 8050"/>
              <a:gd name="connsiteX4" fmla="*/ 3037 w 10000"/>
              <a:gd name="connsiteY4" fmla="*/ 8050 h 8050"/>
              <a:gd name="connsiteX5" fmla="*/ 0 w 10000"/>
              <a:gd name="connsiteY5" fmla="*/ 4764 h 8050"/>
              <a:gd name="connsiteX0" fmla="*/ 0 w 10000"/>
              <a:gd name="connsiteY0" fmla="*/ 5945 h 10000"/>
              <a:gd name="connsiteX1" fmla="*/ 4007 w 10000"/>
              <a:gd name="connsiteY1" fmla="*/ 0 h 10000"/>
              <a:gd name="connsiteX2" fmla="*/ 9988 w 10000"/>
              <a:gd name="connsiteY2" fmla="*/ 1 h 10000"/>
              <a:gd name="connsiteX3" fmla="*/ 10000 w 10000"/>
              <a:gd name="connsiteY3" fmla="*/ 9988 h 10000"/>
              <a:gd name="connsiteX4" fmla="*/ 3037 w 10000"/>
              <a:gd name="connsiteY4" fmla="*/ 10000 h 10000"/>
              <a:gd name="connsiteX5" fmla="*/ 0 w 10000"/>
              <a:gd name="connsiteY5" fmla="*/ 5945 h 10000"/>
              <a:gd name="connsiteX0" fmla="*/ 0 w 10018"/>
              <a:gd name="connsiteY0" fmla="*/ 5931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31 h 10000"/>
              <a:gd name="connsiteX0" fmla="*/ 0 w 10009"/>
              <a:gd name="connsiteY0" fmla="*/ 5949 h 10000"/>
              <a:gd name="connsiteX1" fmla="*/ 4016 w 10009"/>
              <a:gd name="connsiteY1" fmla="*/ 0 h 10000"/>
              <a:gd name="connsiteX2" fmla="*/ 9997 w 10009"/>
              <a:gd name="connsiteY2" fmla="*/ 1 h 10000"/>
              <a:gd name="connsiteX3" fmla="*/ 10009 w 10009"/>
              <a:gd name="connsiteY3" fmla="*/ 9988 h 10000"/>
              <a:gd name="connsiteX4" fmla="*/ 3046 w 10009"/>
              <a:gd name="connsiteY4" fmla="*/ 10000 h 10000"/>
              <a:gd name="connsiteX5" fmla="*/ 0 w 10009"/>
              <a:gd name="connsiteY5" fmla="*/ 5949 h 10000"/>
              <a:gd name="connsiteX0" fmla="*/ 0 w 10018"/>
              <a:gd name="connsiteY0" fmla="*/ 5926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26 h 10000"/>
              <a:gd name="connsiteX0" fmla="*/ 0 w 10018"/>
              <a:gd name="connsiteY0" fmla="*/ 5926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26 h 10000"/>
              <a:gd name="connsiteX0" fmla="*/ 0 w 10018"/>
              <a:gd name="connsiteY0" fmla="*/ 5926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26 h 10000"/>
              <a:gd name="connsiteX0" fmla="*/ 0 w 10018"/>
              <a:gd name="connsiteY0" fmla="*/ 5926 h 10037"/>
              <a:gd name="connsiteX1" fmla="*/ 4025 w 10018"/>
              <a:gd name="connsiteY1" fmla="*/ 0 h 10037"/>
              <a:gd name="connsiteX2" fmla="*/ 10006 w 10018"/>
              <a:gd name="connsiteY2" fmla="*/ 1 h 10037"/>
              <a:gd name="connsiteX3" fmla="*/ 10018 w 10018"/>
              <a:gd name="connsiteY3" fmla="*/ 9988 h 10037"/>
              <a:gd name="connsiteX4" fmla="*/ 3073 w 10018"/>
              <a:gd name="connsiteY4" fmla="*/ 10037 h 10037"/>
              <a:gd name="connsiteX5" fmla="*/ 0 w 10018"/>
              <a:gd name="connsiteY5" fmla="*/ 5926 h 10037"/>
              <a:gd name="connsiteX0" fmla="*/ 0 w 9974"/>
              <a:gd name="connsiteY0" fmla="*/ 5912 h 10037"/>
              <a:gd name="connsiteX1" fmla="*/ 3981 w 9974"/>
              <a:gd name="connsiteY1" fmla="*/ 0 h 10037"/>
              <a:gd name="connsiteX2" fmla="*/ 9962 w 9974"/>
              <a:gd name="connsiteY2" fmla="*/ 1 h 10037"/>
              <a:gd name="connsiteX3" fmla="*/ 9974 w 9974"/>
              <a:gd name="connsiteY3" fmla="*/ 9988 h 10037"/>
              <a:gd name="connsiteX4" fmla="*/ 3029 w 9974"/>
              <a:gd name="connsiteY4" fmla="*/ 10037 h 10037"/>
              <a:gd name="connsiteX5" fmla="*/ 0 w 9974"/>
              <a:gd name="connsiteY5" fmla="*/ 5912 h 10037"/>
              <a:gd name="connsiteX0" fmla="*/ 0 w 10035"/>
              <a:gd name="connsiteY0" fmla="*/ 5926 h 10000"/>
              <a:gd name="connsiteX1" fmla="*/ 4026 w 10035"/>
              <a:gd name="connsiteY1" fmla="*/ 0 h 10000"/>
              <a:gd name="connsiteX2" fmla="*/ 10023 w 10035"/>
              <a:gd name="connsiteY2" fmla="*/ 1 h 10000"/>
              <a:gd name="connsiteX3" fmla="*/ 10035 w 10035"/>
              <a:gd name="connsiteY3" fmla="*/ 9951 h 10000"/>
              <a:gd name="connsiteX4" fmla="*/ 3072 w 10035"/>
              <a:gd name="connsiteY4" fmla="*/ 10000 h 10000"/>
              <a:gd name="connsiteX5" fmla="*/ 0 w 10035"/>
              <a:gd name="connsiteY5" fmla="*/ 592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35" h="10000">
                <a:moveTo>
                  <a:pt x="0" y="5926"/>
                </a:moveTo>
                <a:lnTo>
                  <a:pt x="4026" y="0"/>
                </a:lnTo>
                <a:lnTo>
                  <a:pt x="10023" y="1"/>
                </a:lnTo>
                <a:cubicBezTo>
                  <a:pt x="10054" y="35"/>
                  <a:pt x="10005" y="9949"/>
                  <a:pt x="10035" y="9951"/>
                </a:cubicBezTo>
                <a:cubicBezTo>
                  <a:pt x="10000" y="9934"/>
                  <a:pt x="3064" y="10005"/>
                  <a:pt x="3072" y="10000"/>
                </a:cubicBezTo>
                <a:lnTo>
                  <a:pt x="0" y="5926"/>
                </a:lnTo>
                <a:close/>
              </a:path>
            </a:pathLst>
          </a:custGeom>
        </p:spPr>
        <p:txBody>
          <a:bodyPr/>
          <a:lstStyle/>
          <a:p>
            <a:endParaRPr lang="en-US"/>
          </a:p>
        </p:txBody>
      </p:sp>
      <p:sp>
        <p:nvSpPr>
          <p:cNvPr id="10" name="Text Placeholder 2">
            <a:extLst>
              <a:ext uri="{FF2B5EF4-FFF2-40B4-BE49-F238E27FC236}">
                <a16:creationId xmlns:a16="http://schemas.microsoft.com/office/drawing/2014/main" id="{F3A7E4F7-53DE-A341-AFC6-22D1CD55A997}"/>
              </a:ext>
            </a:extLst>
          </p:cNvPr>
          <p:cNvSpPr>
            <a:spLocks noGrp="1"/>
          </p:cNvSpPr>
          <p:nvPr>
            <p:ph type="body" sz="quarter" idx="16"/>
          </p:nvPr>
        </p:nvSpPr>
        <p:spPr>
          <a:xfrm>
            <a:off x="-299846" y="992640"/>
            <a:ext cx="9458873" cy="5294244"/>
          </a:xfrm>
          <a:prstGeom prst="parallelogram">
            <a:avLst>
              <a:gd name="adj" fmla="val 34254"/>
            </a:avLst>
          </a:prstGeo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3">
            <a:extLst>
              <a:ext uri="{FF2B5EF4-FFF2-40B4-BE49-F238E27FC236}">
                <a16:creationId xmlns:a16="http://schemas.microsoft.com/office/drawing/2014/main" id="{1D9DDB64-C212-574C-804B-7B43522AB3CA}"/>
              </a:ext>
            </a:extLst>
          </p:cNvPr>
          <p:cNvSpPr>
            <a:spLocks noGrp="1"/>
          </p:cNvSpPr>
          <p:nvPr>
            <p:ph type="body" sz="quarter" idx="17" hasCustomPrompt="1"/>
          </p:nvPr>
        </p:nvSpPr>
        <p:spPr>
          <a:xfrm>
            <a:off x="10764017" y="6265603"/>
            <a:ext cx="1085850" cy="311717"/>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effectLst>
            <a:outerShdw blurRad="76200" dist="12700" dir="5400000" algn="tl" rotWithShape="0">
              <a:prstClr val="black">
                <a:alpha val="38000"/>
              </a:prstClr>
            </a:outerShdw>
          </a:effectLst>
        </p:spPr>
        <p:txBody>
          <a:bodyPr/>
          <a:lstStyle/>
          <a:p>
            <a:pPr lvl="0"/>
            <a:r>
              <a:rPr lang="en-US"/>
              <a:t> </a:t>
            </a:r>
          </a:p>
        </p:txBody>
      </p:sp>
    </p:spTree>
    <p:extLst>
      <p:ext uri="{BB962C8B-B14F-4D97-AF65-F5344CB8AC3E}">
        <p14:creationId xmlns:p14="http://schemas.microsoft.com/office/powerpoint/2010/main" val="26045832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89B0E579-EFED-2241-BCB2-444599652231}"/>
              </a:ext>
            </a:extLst>
          </p:cNvPr>
          <p:cNvSpPr/>
          <p:nvPr userDrawn="1"/>
        </p:nvSpPr>
        <p:spPr>
          <a:xfrm rot="14932859">
            <a:off x="-6467613" y="-2099017"/>
            <a:ext cx="19622951" cy="9123058"/>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7" name="Parallelogram 6">
            <a:extLst>
              <a:ext uri="{FF2B5EF4-FFF2-40B4-BE49-F238E27FC236}">
                <a16:creationId xmlns:a16="http://schemas.microsoft.com/office/drawing/2014/main" id="{F8C2861E-A7DA-6A4B-8891-02ED8BA39079}"/>
              </a:ext>
            </a:extLst>
          </p:cNvPr>
          <p:cNvSpPr/>
          <p:nvPr userDrawn="1"/>
        </p:nvSpPr>
        <p:spPr>
          <a:xfrm rot="14932859">
            <a:off x="826620" y="2925168"/>
            <a:ext cx="8968830" cy="9123058"/>
          </a:xfrm>
          <a:prstGeom prst="parallelogram">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8" name="Parallelogram 7">
            <a:extLst>
              <a:ext uri="{FF2B5EF4-FFF2-40B4-BE49-F238E27FC236}">
                <a16:creationId xmlns:a16="http://schemas.microsoft.com/office/drawing/2014/main" id="{A09445B3-37EC-AC46-8015-8C27EBEAC727}"/>
              </a:ext>
            </a:extLst>
          </p:cNvPr>
          <p:cNvSpPr/>
          <p:nvPr userDrawn="1"/>
        </p:nvSpPr>
        <p:spPr>
          <a:xfrm rot="17360089">
            <a:off x="-4407145" y="-1982403"/>
            <a:ext cx="18578653" cy="8372767"/>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9" name="Slide Number Placeholder 2">
            <a:extLst>
              <a:ext uri="{FF2B5EF4-FFF2-40B4-BE49-F238E27FC236}">
                <a16:creationId xmlns:a16="http://schemas.microsoft.com/office/drawing/2014/main" id="{189347CC-CE9B-934A-89B8-B45C13152D50}"/>
              </a:ext>
            </a:extLst>
          </p:cNvPr>
          <p:cNvSpPr txBox="1">
            <a:spLocks/>
          </p:cNvSpPr>
          <p:nvPr userDrawn="1"/>
        </p:nvSpPr>
        <p:spPr>
          <a:xfrm>
            <a:off x="-39668" y="6403221"/>
            <a:ext cx="609600" cy="366183"/>
          </a:xfrm>
          <a:prstGeom prst="rect">
            <a:avLst/>
          </a:prstGeom>
        </p:spPr>
        <p:txBody>
          <a:bodyPr vert="horz" lIns="91372" tIns="45718" rIns="91372" bIns="45718" rtlCol="0" anchor="b"/>
          <a:lstStyle>
            <a:defPPr>
              <a:defRPr lang="en-US"/>
            </a:defPPr>
            <a:lvl1pPr marL="0" algn="r" defTabSz="914400" rtl="0" eaLnBrk="1" latinLnBrk="0" hangingPunct="1">
              <a:defRPr sz="800" kern="1200">
                <a:solidFill>
                  <a:schemeClr val="tx1"/>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0" name="Content Placeholder 7">
            <a:extLst>
              <a:ext uri="{FF2B5EF4-FFF2-40B4-BE49-F238E27FC236}">
                <a16:creationId xmlns:a16="http://schemas.microsoft.com/office/drawing/2014/main" id="{DA476D31-2D9E-F049-AE95-D8FA558F4753}"/>
              </a:ext>
            </a:extLst>
          </p:cNvPr>
          <p:cNvSpPr>
            <a:spLocks noGrp="1"/>
          </p:cNvSpPr>
          <p:nvPr>
            <p:ph sz="quarter" idx="13"/>
          </p:nvPr>
        </p:nvSpPr>
        <p:spPr>
          <a:xfrm>
            <a:off x="2089581" y="182159"/>
            <a:ext cx="7170055"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a:t>
            </a:r>
          </a:p>
          <a:p>
            <a:pPr lvl="0"/>
            <a:r>
              <a:rPr lang="en-US"/>
              <a:t>slide Title</a:t>
            </a:r>
          </a:p>
        </p:txBody>
      </p:sp>
      <p:sp>
        <p:nvSpPr>
          <p:cNvPr id="11" name="Text Placeholder 2">
            <a:extLst>
              <a:ext uri="{FF2B5EF4-FFF2-40B4-BE49-F238E27FC236}">
                <a16:creationId xmlns:a16="http://schemas.microsoft.com/office/drawing/2014/main" id="{5C3BD431-47E5-144B-B21B-895E0EF8D2B0}"/>
              </a:ext>
            </a:extLst>
          </p:cNvPr>
          <p:cNvSpPr>
            <a:spLocks noGrp="1"/>
          </p:cNvSpPr>
          <p:nvPr>
            <p:ph type="body" sz="quarter" idx="16"/>
          </p:nvPr>
        </p:nvSpPr>
        <p:spPr>
          <a:xfrm>
            <a:off x="-299846" y="992640"/>
            <a:ext cx="9458873" cy="5294244"/>
          </a:xfrm>
          <a:prstGeom prst="parallelogram">
            <a:avLst>
              <a:gd name="adj" fmla="val 34254"/>
            </a:avLst>
          </a:prstGeo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Picture Placeholder 6">
            <a:extLst>
              <a:ext uri="{FF2B5EF4-FFF2-40B4-BE49-F238E27FC236}">
                <a16:creationId xmlns:a16="http://schemas.microsoft.com/office/drawing/2014/main" id="{8E384F9E-68CA-254C-A9C4-FD96979C9691}"/>
              </a:ext>
            </a:extLst>
          </p:cNvPr>
          <p:cNvSpPr>
            <a:spLocks noGrp="1"/>
          </p:cNvSpPr>
          <p:nvPr>
            <p:ph type="pic" sz="quarter" idx="15"/>
          </p:nvPr>
        </p:nvSpPr>
        <p:spPr>
          <a:xfrm>
            <a:off x="8759692" y="-31192"/>
            <a:ext cx="3485309" cy="694136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12 h 10012"/>
              <a:gd name="connsiteX1" fmla="*/ 4758 w 10000"/>
              <a:gd name="connsiteY1" fmla="*/ 0 h 10012"/>
              <a:gd name="connsiteX2" fmla="*/ 10000 w 10000"/>
              <a:gd name="connsiteY2" fmla="*/ 12 h 10012"/>
              <a:gd name="connsiteX3" fmla="*/ 8000 w 10000"/>
              <a:gd name="connsiteY3" fmla="*/ 10012 h 10012"/>
              <a:gd name="connsiteX4" fmla="*/ 0 w 10000"/>
              <a:gd name="connsiteY4" fmla="*/ 10012 h 10012"/>
              <a:gd name="connsiteX0" fmla="*/ 0 w 8952"/>
              <a:gd name="connsiteY0" fmla="*/ 6787 h 10012"/>
              <a:gd name="connsiteX1" fmla="*/ 3710 w 8952"/>
              <a:gd name="connsiteY1" fmla="*/ 0 h 10012"/>
              <a:gd name="connsiteX2" fmla="*/ 8952 w 8952"/>
              <a:gd name="connsiteY2" fmla="*/ 12 h 10012"/>
              <a:gd name="connsiteX3" fmla="*/ 6952 w 8952"/>
              <a:gd name="connsiteY3" fmla="*/ 10012 h 10012"/>
              <a:gd name="connsiteX4" fmla="*/ 0 w 8952"/>
              <a:gd name="connsiteY4" fmla="*/ 6787 h 10012"/>
              <a:gd name="connsiteX0" fmla="*/ 0 w 10000"/>
              <a:gd name="connsiteY0" fmla="*/ 6779 h 10140"/>
              <a:gd name="connsiteX1" fmla="*/ 4144 w 10000"/>
              <a:gd name="connsiteY1" fmla="*/ 0 h 10140"/>
              <a:gd name="connsiteX2" fmla="*/ 10000 w 10000"/>
              <a:gd name="connsiteY2" fmla="*/ 12 h 10140"/>
              <a:gd name="connsiteX3" fmla="*/ 7766 w 10000"/>
              <a:gd name="connsiteY3" fmla="*/ 10000 h 10140"/>
              <a:gd name="connsiteX4" fmla="*/ 2163 w 10000"/>
              <a:gd name="connsiteY4" fmla="*/ 9959 h 10140"/>
              <a:gd name="connsiteX5" fmla="*/ 0 w 10000"/>
              <a:gd name="connsiteY5" fmla="*/ 6779 h 10140"/>
              <a:gd name="connsiteX0" fmla="*/ 0 w 10000"/>
              <a:gd name="connsiteY0" fmla="*/ 6779 h 10000"/>
              <a:gd name="connsiteX1" fmla="*/ 4144 w 10000"/>
              <a:gd name="connsiteY1" fmla="*/ 0 h 10000"/>
              <a:gd name="connsiteX2" fmla="*/ 10000 w 10000"/>
              <a:gd name="connsiteY2" fmla="*/ 12 h 10000"/>
              <a:gd name="connsiteX3" fmla="*/ 7766 w 10000"/>
              <a:gd name="connsiteY3" fmla="*/ 10000 h 10000"/>
              <a:gd name="connsiteX4" fmla="*/ 2163 w 10000"/>
              <a:gd name="connsiteY4" fmla="*/ 9959 h 10000"/>
              <a:gd name="connsiteX5" fmla="*/ 0 w 10000"/>
              <a:gd name="connsiteY5" fmla="*/ 6779 h 10000"/>
              <a:gd name="connsiteX0" fmla="*/ 0 w 10000"/>
              <a:gd name="connsiteY0" fmla="*/ 6779 h 10047"/>
              <a:gd name="connsiteX1" fmla="*/ 4144 w 10000"/>
              <a:gd name="connsiteY1" fmla="*/ 0 h 10047"/>
              <a:gd name="connsiteX2" fmla="*/ 10000 w 10000"/>
              <a:gd name="connsiteY2" fmla="*/ 12 h 10047"/>
              <a:gd name="connsiteX3" fmla="*/ 9080 w 10000"/>
              <a:gd name="connsiteY3" fmla="*/ 10047 h 10047"/>
              <a:gd name="connsiteX4" fmla="*/ 2163 w 10000"/>
              <a:gd name="connsiteY4" fmla="*/ 9959 h 10047"/>
              <a:gd name="connsiteX5" fmla="*/ 0 w 10000"/>
              <a:gd name="connsiteY5" fmla="*/ 6779 h 10047"/>
              <a:gd name="connsiteX0" fmla="*/ 0 w 10000"/>
              <a:gd name="connsiteY0" fmla="*/ 6779 h 10047"/>
              <a:gd name="connsiteX1" fmla="*/ 4144 w 10000"/>
              <a:gd name="connsiteY1" fmla="*/ 0 h 10047"/>
              <a:gd name="connsiteX2" fmla="*/ 10000 w 10000"/>
              <a:gd name="connsiteY2" fmla="*/ 12 h 10047"/>
              <a:gd name="connsiteX3" fmla="*/ 9080 w 10000"/>
              <a:gd name="connsiteY3" fmla="*/ 10047 h 10047"/>
              <a:gd name="connsiteX4" fmla="*/ 2163 w 10000"/>
              <a:gd name="connsiteY4" fmla="*/ 9959 h 10047"/>
              <a:gd name="connsiteX5" fmla="*/ 0 w 10000"/>
              <a:gd name="connsiteY5" fmla="*/ 6779 h 10047"/>
              <a:gd name="connsiteX0" fmla="*/ 0 w 10000"/>
              <a:gd name="connsiteY0" fmla="*/ 6779 h 10047"/>
              <a:gd name="connsiteX1" fmla="*/ 4144 w 10000"/>
              <a:gd name="connsiteY1" fmla="*/ 0 h 10047"/>
              <a:gd name="connsiteX2" fmla="*/ 10000 w 10000"/>
              <a:gd name="connsiteY2" fmla="*/ 12 h 10047"/>
              <a:gd name="connsiteX3" fmla="*/ 9080 w 10000"/>
              <a:gd name="connsiteY3" fmla="*/ 10047 h 10047"/>
              <a:gd name="connsiteX4" fmla="*/ 2163 w 10000"/>
              <a:gd name="connsiteY4" fmla="*/ 9959 h 10047"/>
              <a:gd name="connsiteX5" fmla="*/ 0 w 10000"/>
              <a:gd name="connsiteY5" fmla="*/ 6779 h 10047"/>
              <a:gd name="connsiteX0" fmla="*/ 0 w 10000"/>
              <a:gd name="connsiteY0" fmla="*/ 6779 h 10086"/>
              <a:gd name="connsiteX1" fmla="*/ 4144 w 10000"/>
              <a:gd name="connsiteY1" fmla="*/ 0 h 10086"/>
              <a:gd name="connsiteX2" fmla="*/ 10000 w 10000"/>
              <a:gd name="connsiteY2" fmla="*/ 12 h 10086"/>
              <a:gd name="connsiteX3" fmla="*/ 9080 w 10000"/>
              <a:gd name="connsiteY3" fmla="*/ 10047 h 10086"/>
              <a:gd name="connsiteX4" fmla="*/ 2245 w 10000"/>
              <a:gd name="connsiteY4" fmla="*/ 10077 h 10086"/>
              <a:gd name="connsiteX5" fmla="*/ 0 w 10000"/>
              <a:gd name="connsiteY5" fmla="*/ 6779 h 10086"/>
              <a:gd name="connsiteX0" fmla="*/ 0 w 10000"/>
              <a:gd name="connsiteY0" fmla="*/ 6779 h 10105"/>
              <a:gd name="connsiteX1" fmla="*/ 4144 w 10000"/>
              <a:gd name="connsiteY1" fmla="*/ 0 h 10105"/>
              <a:gd name="connsiteX2" fmla="*/ 10000 w 10000"/>
              <a:gd name="connsiteY2" fmla="*/ 12 h 10105"/>
              <a:gd name="connsiteX3" fmla="*/ 9080 w 10000"/>
              <a:gd name="connsiteY3" fmla="*/ 10047 h 10105"/>
              <a:gd name="connsiteX4" fmla="*/ 2233 w 10000"/>
              <a:gd name="connsiteY4" fmla="*/ 10097 h 10105"/>
              <a:gd name="connsiteX5" fmla="*/ 0 w 10000"/>
              <a:gd name="connsiteY5" fmla="*/ 6779 h 10105"/>
              <a:gd name="connsiteX0" fmla="*/ 0 w 10000"/>
              <a:gd name="connsiteY0" fmla="*/ 6779 h 10109"/>
              <a:gd name="connsiteX1" fmla="*/ 4144 w 10000"/>
              <a:gd name="connsiteY1" fmla="*/ 0 h 10109"/>
              <a:gd name="connsiteX2" fmla="*/ 10000 w 10000"/>
              <a:gd name="connsiteY2" fmla="*/ 12 h 10109"/>
              <a:gd name="connsiteX3" fmla="*/ 7270 w 10000"/>
              <a:gd name="connsiteY3" fmla="*/ 10087 h 10109"/>
              <a:gd name="connsiteX4" fmla="*/ 2233 w 10000"/>
              <a:gd name="connsiteY4" fmla="*/ 10097 h 10109"/>
              <a:gd name="connsiteX5" fmla="*/ 0 w 10000"/>
              <a:gd name="connsiteY5" fmla="*/ 6779 h 10109"/>
              <a:gd name="connsiteX0" fmla="*/ 0 w 7368"/>
              <a:gd name="connsiteY0" fmla="*/ 6779 h 10109"/>
              <a:gd name="connsiteX1" fmla="*/ 4144 w 7368"/>
              <a:gd name="connsiteY1" fmla="*/ 0 h 10109"/>
              <a:gd name="connsiteX2" fmla="*/ 7344 w 7368"/>
              <a:gd name="connsiteY2" fmla="*/ 1970 h 10109"/>
              <a:gd name="connsiteX3" fmla="*/ 7270 w 7368"/>
              <a:gd name="connsiteY3" fmla="*/ 10087 h 10109"/>
              <a:gd name="connsiteX4" fmla="*/ 2233 w 7368"/>
              <a:gd name="connsiteY4" fmla="*/ 10097 h 10109"/>
              <a:gd name="connsiteX5" fmla="*/ 0 w 7368"/>
              <a:gd name="connsiteY5" fmla="*/ 6779 h 10109"/>
              <a:gd name="connsiteX0" fmla="*/ 0 w 10091"/>
              <a:gd name="connsiteY0" fmla="*/ 6706 h 10000"/>
              <a:gd name="connsiteX1" fmla="*/ 5624 w 10091"/>
              <a:gd name="connsiteY1" fmla="*/ 0 h 10000"/>
              <a:gd name="connsiteX2" fmla="*/ 9967 w 10091"/>
              <a:gd name="connsiteY2" fmla="*/ 1949 h 10000"/>
              <a:gd name="connsiteX3" fmla="*/ 9867 w 10091"/>
              <a:gd name="connsiteY3" fmla="*/ 9978 h 10000"/>
              <a:gd name="connsiteX4" fmla="*/ 3031 w 10091"/>
              <a:gd name="connsiteY4" fmla="*/ 9988 h 10000"/>
              <a:gd name="connsiteX5" fmla="*/ 0 w 10091"/>
              <a:gd name="connsiteY5" fmla="*/ 6706 h 10000"/>
              <a:gd name="connsiteX0" fmla="*/ 0 w 9970"/>
              <a:gd name="connsiteY0" fmla="*/ 6706 h 10000"/>
              <a:gd name="connsiteX1" fmla="*/ 5624 w 9970"/>
              <a:gd name="connsiteY1" fmla="*/ 0 h 10000"/>
              <a:gd name="connsiteX2" fmla="*/ 9967 w 9970"/>
              <a:gd name="connsiteY2" fmla="*/ 1949 h 10000"/>
              <a:gd name="connsiteX3" fmla="*/ 9867 w 9970"/>
              <a:gd name="connsiteY3" fmla="*/ 9978 h 10000"/>
              <a:gd name="connsiteX4" fmla="*/ 3031 w 9970"/>
              <a:gd name="connsiteY4" fmla="*/ 9988 h 10000"/>
              <a:gd name="connsiteX5" fmla="*/ 0 w 9970"/>
              <a:gd name="connsiteY5" fmla="*/ 6706 h 10000"/>
              <a:gd name="connsiteX0" fmla="*/ 0 w 10009"/>
              <a:gd name="connsiteY0" fmla="*/ 6706 h 10000"/>
              <a:gd name="connsiteX1" fmla="*/ 5641 w 10009"/>
              <a:gd name="connsiteY1" fmla="*/ 0 h 10000"/>
              <a:gd name="connsiteX2" fmla="*/ 9997 w 10009"/>
              <a:gd name="connsiteY2" fmla="*/ 1949 h 10000"/>
              <a:gd name="connsiteX3" fmla="*/ 10009 w 10009"/>
              <a:gd name="connsiteY3" fmla="*/ 9978 h 10000"/>
              <a:gd name="connsiteX4" fmla="*/ 3040 w 10009"/>
              <a:gd name="connsiteY4" fmla="*/ 9988 h 10000"/>
              <a:gd name="connsiteX5" fmla="*/ 0 w 10009"/>
              <a:gd name="connsiteY5" fmla="*/ 6706 h 10000"/>
              <a:gd name="connsiteX0" fmla="*/ 0 w 10009"/>
              <a:gd name="connsiteY0" fmla="*/ 6706 h 9988"/>
              <a:gd name="connsiteX1" fmla="*/ 5641 w 10009"/>
              <a:gd name="connsiteY1" fmla="*/ 0 h 9988"/>
              <a:gd name="connsiteX2" fmla="*/ 9997 w 10009"/>
              <a:gd name="connsiteY2" fmla="*/ 1949 h 9988"/>
              <a:gd name="connsiteX3" fmla="*/ 10009 w 10009"/>
              <a:gd name="connsiteY3" fmla="*/ 9978 h 9988"/>
              <a:gd name="connsiteX4" fmla="*/ 3040 w 10009"/>
              <a:gd name="connsiteY4" fmla="*/ 9988 h 9988"/>
              <a:gd name="connsiteX5" fmla="*/ 0 w 10009"/>
              <a:gd name="connsiteY5" fmla="*/ 6706 h 9988"/>
              <a:gd name="connsiteX0" fmla="*/ 0 w 10000"/>
              <a:gd name="connsiteY0" fmla="*/ 4764 h 8050"/>
              <a:gd name="connsiteX1" fmla="*/ 4007 w 10000"/>
              <a:gd name="connsiteY1" fmla="*/ 0 h 8050"/>
              <a:gd name="connsiteX2" fmla="*/ 9988 w 10000"/>
              <a:gd name="connsiteY2" fmla="*/ 1 h 8050"/>
              <a:gd name="connsiteX3" fmla="*/ 10000 w 10000"/>
              <a:gd name="connsiteY3" fmla="*/ 8040 h 8050"/>
              <a:gd name="connsiteX4" fmla="*/ 3037 w 10000"/>
              <a:gd name="connsiteY4" fmla="*/ 8050 h 8050"/>
              <a:gd name="connsiteX5" fmla="*/ 0 w 10000"/>
              <a:gd name="connsiteY5" fmla="*/ 4764 h 8050"/>
              <a:gd name="connsiteX0" fmla="*/ 0 w 10000"/>
              <a:gd name="connsiteY0" fmla="*/ 5945 h 10000"/>
              <a:gd name="connsiteX1" fmla="*/ 4007 w 10000"/>
              <a:gd name="connsiteY1" fmla="*/ 0 h 10000"/>
              <a:gd name="connsiteX2" fmla="*/ 9988 w 10000"/>
              <a:gd name="connsiteY2" fmla="*/ 1 h 10000"/>
              <a:gd name="connsiteX3" fmla="*/ 10000 w 10000"/>
              <a:gd name="connsiteY3" fmla="*/ 9988 h 10000"/>
              <a:gd name="connsiteX4" fmla="*/ 3037 w 10000"/>
              <a:gd name="connsiteY4" fmla="*/ 10000 h 10000"/>
              <a:gd name="connsiteX5" fmla="*/ 0 w 10000"/>
              <a:gd name="connsiteY5" fmla="*/ 5945 h 10000"/>
              <a:gd name="connsiteX0" fmla="*/ 0 w 10018"/>
              <a:gd name="connsiteY0" fmla="*/ 5931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31 h 10000"/>
              <a:gd name="connsiteX0" fmla="*/ 0 w 10009"/>
              <a:gd name="connsiteY0" fmla="*/ 5949 h 10000"/>
              <a:gd name="connsiteX1" fmla="*/ 4016 w 10009"/>
              <a:gd name="connsiteY1" fmla="*/ 0 h 10000"/>
              <a:gd name="connsiteX2" fmla="*/ 9997 w 10009"/>
              <a:gd name="connsiteY2" fmla="*/ 1 h 10000"/>
              <a:gd name="connsiteX3" fmla="*/ 10009 w 10009"/>
              <a:gd name="connsiteY3" fmla="*/ 9988 h 10000"/>
              <a:gd name="connsiteX4" fmla="*/ 3046 w 10009"/>
              <a:gd name="connsiteY4" fmla="*/ 10000 h 10000"/>
              <a:gd name="connsiteX5" fmla="*/ 0 w 10009"/>
              <a:gd name="connsiteY5" fmla="*/ 5949 h 10000"/>
              <a:gd name="connsiteX0" fmla="*/ 0 w 10018"/>
              <a:gd name="connsiteY0" fmla="*/ 5926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26 h 10000"/>
              <a:gd name="connsiteX0" fmla="*/ 0 w 10018"/>
              <a:gd name="connsiteY0" fmla="*/ 5926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26 h 10000"/>
              <a:gd name="connsiteX0" fmla="*/ 0 w 10018"/>
              <a:gd name="connsiteY0" fmla="*/ 5926 h 10000"/>
              <a:gd name="connsiteX1" fmla="*/ 4025 w 10018"/>
              <a:gd name="connsiteY1" fmla="*/ 0 h 10000"/>
              <a:gd name="connsiteX2" fmla="*/ 10006 w 10018"/>
              <a:gd name="connsiteY2" fmla="*/ 1 h 10000"/>
              <a:gd name="connsiteX3" fmla="*/ 10018 w 10018"/>
              <a:gd name="connsiteY3" fmla="*/ 9988 h 10000"/>
              <a:gd name="connsiteX4" fmla="*/ 3055 w 10018"/>
              <a:gd name="connsiteY4" fmla="*/ 10000 h 10000"/>
              <a:gd name="connsiteX5" fmla="*/ 0 w 10018"/>
              <a:gd name="connsiteY5" fmla="*/ 5926 h 10000"/>
              <a:gd name="connsiteX0" fmla="*/ 0 w 10018"/>
              <a:gd name="connsiteY0" fmla="*/ 5926 h 10037"/>
              <a:gd name="connsiteX1" fmla="*/ 4025 w 10018"/>
              <a:gd name="connsiteY1" fmla="*/ 0 h 10037"/>
              <a:gd name="connsiteX2" fmla="*/ 10006 w 10018"/>
              <a:gd name="connsiteY2" fmla="*/ 1 h 10037"/>
              <a:gd name="connsiteX3" fmla="*/ 10018 w 10018"/>
              <a:gd name="connsiteY3" fmla="*/ 9988 h 10037"/>
              <a:gd name="connsiteX4" fmla="*/ 3073 w 10018"/>
              <a:gd name="connsiteY4" fmla="*/ 10037 h 10037"/>
              <a:gd name="connsiteX5" fmla="*/ 0 w 10018"/>
              <a:gd name="connsiteY5" fmla="*/ 5926 h 10037"/>
              <a:gd name="connsiteX0" fmla="*/ 0 w 9974"/>
              <a:gd name="connsiteY0" fmla="*/ 5912 h 10037"/>
              <a:gd name="connsiteX1" fmla="*/ 3981 w 9974"/>
              <a:gd name="connsiteY1" fmla="*/ 0 h 10037"/>
              <a:gd name="connsiteX2" fmla="*/ 9962 w 9974"/>
              <a:gd name="connsiteY2" fmla="*/ 1 h 10037"/>
              <a:gd name="connsiteX3" fmla="*/ 9974 w 9974"/>
              <a:gd name="connsiteY3" fmla="*/ 9988 h 10037"/>
              <a:gd name="connsiteX4" fmla="*/ 3029 w 9974"/>
              <a:gd name="connsiteY4" fmla="*/ 10037 h 10037"/>
              <a:gd name="connsiteX5" fmla="*/ 0 w 9974"/>
              <a:gd name="connsiteY5" fmla="*/ 5912 h 10037"/>
              <a:gd name="connsiteX0" fmla="*/ 0 w 10035"/>
              <a:gd name="connsiteY0" fmla="*/ 5926 h 10000"/>
              <a:gd name="connsiteX1" fmla="*/ 4026 w 10035"/>
              <a:gd name="connsiteY1" fmla="*/ 0 h 10000"/>
              <a:gd name="connsiteX2" fmla="*/ 10023 w 10035"/>
              <a:gd name="connsiteY2" fmla="*/ 1 h 10000"/>
              <a:gd name="connsiteX3" fmla="*/ 10035 w 10035"/>
              <a:gd name="connsiteY3" fmla="*/ 9951 h 10000"/>
              <a:gd name="connsiteX4" fmla="*/ 3072 w 10035"/>
              <a:gd name="connsiteY4" fmla="*/ 10000 h 10000"/>
              <a:gd name="connsiteX5" fmla="*/ 0 w 10035"/>
              <a:gd name="connsiteY5" fmla="*/ 5926 h 10000"/>
              <a:gd name="connsiteX0" fmla="*/ 0 w 10035"/>
              <a:gd name="connsiteY0" fmla="*/ 5926 h 9951"/>
              <a:gd name="connsiteX1" fmla="*/ 4026 w 10035"/>
              <a:gd name="connsiteY1" fmla="*/ 0 h 9951"/>
              <a:gd name="connsiteX2" fmla="*/ 10023 w 10035"/>
              <a:gd name="connsiteY2" fmla="*/ 1 h 9951"/>
              <a:gd name="connsiteX3" fmla="*/ 10035 w 10035"/>
              <a:gd name="connsiteY3" fmla="*/ 9951 h 9951"/>
              <a:gd name="connsiteX4" fmla="*/ 3709 w 10035"/>
              <a:gd name="connsiteY4" fmla="*/ 9951 h 9951"/>
              <a:gd name="connsiteX5" fmla="*/ 0 w 10035"/>
              <a:gd name="connsiteY5" fmla="*/ 5926 h 9951"/>
              <a:gd name="connsiteX0" fmla="*/ 0 w 9662"/>
              <a:gd name="connsiteY0" fmla="*/ 5464 h 10000"/>
              <a:gd name="connsiteX1" fmla="*/ 3674 w 9662"/>
              <a:gd name="connsiteY1" fmla="*/ 0 h 10000"/>
              <a:gd name="connsiteX2" fmla="*/ 9650 w 9662"/>
              <a:gd name="connsiteY2" fmla="*/ 1 h 10000"/>
              <a:gd name="connsiteX3" fmla="*/ 9662 w 9662"/>
              <a:gd name="connsiteY3" fmla="*/ 10000 h 10000"/>
              <a:gd name="connsiteX4" fmla="*/ 3358 w 9662"/>
              <a:gd name="connsiteY4" fmla="*/ 10000 h 10000"/>
              <a:gd name="connsiteX5" fmla="*/ 0 w 9662"/>
              <a:gd name="connsiteY5" fmla="*/ 5464 h 10000"/>
              <a:gd name="connsiteX0" fmla="*/ 0 w 10018"/>
              <a:gd name="connsiteY0" fmla="*/ 5487 h 10000"/>
              <a:gd name="connsiteX1" fmla="*/ 3821 w 10018"/>
              <a:gd name="connsiteY1" fmla="*/ 0 h 10000"/>
              <a:gd name="connsiteX2" fmla="*/ 10006 w 10018"/>
              <a:gd name="connsiteY2" fmla="*/ 1 h 10000"/>
              <a:gd name="connsiteX3" fmla="*/ 10018 w 10018"/>
              <a:gd name="connsiteY3" fmla="*/ 10000 h 10000"/>
              <a:gd name="connsiteX4" fmla="*/ 3493 w 10018"/>
              <a:gd name="connsiteY4" fmla="*/ 10000 h 10000"/>
              <a:gd name="connsiteX5" fmla="*/ 0 w 10018"/>
              <a:gd name="connsiteY5" fmla="*/ 5487 h 10000"/>
              <a:gd name="connsiteX0" fmla="*/ 0 w 10018"/>
              <a:gd name="connsiteY0" fmla="*/ 5487 h 10005"/>
              <a:gd name="connsiteX1" fmla="*/ 3821 w 10018"/>
              <a:gd name="connsiteY1" fmla="*/ 0 h 10005"/>
              <a:gd name="connsiteX2" fmla="*/ 10006 w 10018"/>
              <a:gd name="connsiteY2" fmla="*/ 1 h 10005"/>
              <a:gd name="connsiteX3" fmla="*/ 10018 w 10018"/>
              <a:gd name="connsiteY3" fmla="*/ 10000 h 10005"/>
              <a:gd name="connsiteX4" fmla="*/ 3444 w 10018"/>
              <a:gd name="connsiteY4" fmla="*/ 10005 h 10005"/>
              <a:gd name="connsiteX5" fmla="*/ 0 w 10018"/>
              <a:gd name="connsiteY5" fmla="*/ 5487 h 10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8" h="10005">
                <a:moveTo>
                  <a:pt x="0" y="5487"/>
                </a:moveTo>
                <a:lnTo>
                  <a:pt x="3821" y="0"/>
                </a:lnTo>
                <a:lnTo>
                  <a:pt x="10006" y="1"/>
                </a:lnTo>
                <a:cubicBezTo>
                  <a:pt x="10038" y="35"/>
                  <a:pt x="9987" y="9998"/>
                  <a:pt x="10018" y="10000"/>
                </a:cubicBezTo>
                <a:cubicBezTo>
                  <a:pt x="9982" y="9983"/>
                  <a:pt x="3436" y="10010"/>
                  <a:pt x="3444" y="10005"/>
                </a:cubicBezTo>
                <a:lnTo>
                  <a:pt x="0" y="5487"/>
                </a:lnTo>
                <a:close/>
              </a:path>
            </a:pathLst>
          </a:custGeom>
        </p:spPr>
        <p:txBody>
          <a:bodyPr/>
          <a:lstStyle/>
          <a:p>
            <a:endParaRPr lang="en-US"/>
          </a:p>
        </p:txBody>
      </p:sp>
      <p:sp>
        <p:nvSpPr>
          <p:cNvPr id="14" name="Text Placeholder 23">
            <a:extLst>
              <a:ext uri="{FF2B5EF4-FFF2-40B4-BE49-F238E27FC236}">
                <a16:creationId xmlns:a16="http://schemas.microsoft.com/office/drawing/2014/main" id="{7300E275-7E74-DC41-976B-AF63060F7C2D}"/>
              </a:ext>
            </a:extLst>
          </p:cNvPr>
          <p:cNvSpPr>
            <a:spLocks noGrp="1"/>
          </p:cNvSpPr>
          <p:nvPr>
            <p:ph type="body" sz="quarter" idx="17" hasCustomPrompt="1"/>
          </p:nvPr>
        </p:nvSpPr>
        <p:spPr>
          <a:xfrm>
            <a:off x="10764017" y="6265603"/>
            <a:ext cx="1085850" cy="311717"/>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effectLst>
            <a:outerShdw blurRad="76200" dist="12700" dir="5400000" algn="tl" rotWithShape="0">
              <a:prstClr val="black">
                <a:alpha val="38000"/>
              </a:prstClr>
            </a:outerShdw>
          </a:effectLst>
        </p:spPr>
        <p:txBody>
          <a:bodyPr/>
          <a:lstStyle/>
          <a:p>
            <a:pPr lvl="0"/>
            <a:r>
              <a:rPr lang="en-US"/>
              <a:t> </a:t>
            </a:r>
          </a:p>
        </p:txBody>
      </p:sp>
    </p:spTree>
    <p:extLst>
      <p:ext uri="{BB962C8B-B14F-4D97-AF65-F5344CB8AC3E}">
        <p14:creationId xmlns:p14="http://schemas.microsoft.com/office/powerpoint/2010/main" val="33696280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7BD5DC90-3CF0-E14A-A21A-C0EA58E0B688}"/>
              </a:ext>
            </a:extLst>
          </p:cNvPr>
          <p:cNvSpPr/>
          <p:nvPr userDrawn="1"/>
        </p:nvSpPr>
        <p:spPr>
          <a:xfrm>
            <a:off x="4301656" y="-15302"/>
            <a:ext cx="7890344" cy="6889204"/>
          </a:xfrm>
          <a:custGeom>
            <a:avLst/>
            <a:gdLst>
              <a:gd name="connsiteX0" fmla="*/ 546100 w 5905500"/>
              <a:gd name="connsiteY0" fmla="*/ 0 h 5156200"/>
              <a:gd name="connsiteX1" fmla="*/ 5905500 w 5905500"/>
              <a:gd name="connsiteY1" fmla="*/ 0 h 5156200"/>
              <a:gd name="connsiteX2" fmla="*/ 5905500 w 5905500"/>
              <a:gd name="connsiteY2" fmla="*/ 5156200 h 5156200"/>
              <a:gd name="connsiteX3" fmla="*/ 0 w 5905500"/>
              <a:gd name="connsiteY3" fmla="*/ 5156200 h 5156200"/>
              <a:gd name="connsiteX4" fmla="*/ 546100 w 5905500"/>
              <a:gd name="connsiteY4" fmla="*/ 0 h 515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500" h="5156200">
                <a:moveTo>
                  <a:pt x="546100" y="0"/>
                </a:moveTo>
                <a:lnTo>
                  <a:pt x="5905500" y="0"/>
                </a:lnTo>
                <a:lnTo>
                  <a:pt x="5905500" y="5156200"/>
                </a:lnTo>
                <a:lnTo>
                  <a:pt x="0" y="5156200"/>
                </a:lnTo>
                <a:lnTo>
                  <a:pt x="546100" y="0"/>
                </a:lnTo>
                <a:close/>
              </a:path>
            </a:pathLst>
          </a:custGeom>
          <a:solidFill>
            <a:srgbClr val="FFFFFF"/>
          </a:solidFill>
          <a:ln w="9525" cap="flat" cmpd="sng" algn="ctr">
            <a:noFill/>
            <a:prstDash val="solid"/>
          </a:ln>
          <a:effectLst/>
        </p:spPr>
        <p:txBody>
          <a:bodyPr rtlCol="0" anchor="ctr"/>
          <a:lstStyle/>
          <a:p>
            <a:pPr marL="0" marR="0" lvl="0" indent="0" algn="ctr" defTabSz="685613" eaLnBrk="1" fontAlgn="auto" latinLnBrk="0" hangingPunct="1">
              <a:lnSpc>
                <a:spcPct val="100000"/>
              </a:lnSpc>
              <a:spcBef>
                <a:spcPts val="0"/>
              </a:spcBef>
              <a:spcAft>
                <a:spcPts val="0"/>
              </a:spcAft>
              <a:buClrTx/>
              <a:buSzTx/>
              <a:buFontTx/>
              <a:buNone/>
              <a:tabLst/>
              <a:defRPr/>
            </a:pPr>
            <a:endParaRPr kumimoji="0" lang="en-US" sz="1069" b="0" i="0" u="none" strike="noStrike" kern="0" cap="none" spc="0" normalizeH="0" baseline="0" noProof="0">
              <a:ln>
                <a:noFill/>
              </a:ln>
              <a:solidFill>
                <a:srgbClr val="FFFFFF"/>
              </a:solidFill>
              <a:effectLst/>
              <a:uLnTx/>
              <a:uFillTx/>
              <a:latin typeface="Calibri"/>
              <a:ea typeface="+mn-ea"/>
              <a:cs typeface="+mn-cs"/>
            </a:endParaRPr>
          </a:p>
        </p:txBody>
      </p:sp>
      <p:sp>
        <p:nvSpPr>
          <p:cNvPr id="6" name="Right Triangle 5">
            <a:extLst>
              <a:ext uri="{FF2B5EF4-FFF2-40B4-BE49-F238E27FC236}">
                <a16:creationId xmlns:a16="http://schemas.microsoft.com/office/drawing/2014/main" id="{72BDBAFF-8A75-1B4A-B284-70A88F6F61AB}"/>
              </a:ext>
            </a:extLst>
          </p:cNvPr>
          <p:cNvSpPr/>
          <p:nvPr userDrawn="1"/>
        </p:nvSpPr>
        <p:spPr>
          <a:xfrm>
            <a:off x="-1" y="5695066"/>
            <a:ext cx="12204669" cy="1178835"/>
          </a:xfrm>
          <a:prstGeom prst="rtTriangle">
            <a:avLst/>
          </a:prstGeom>
          <a:solidFill>
            <a:schemeClr val="accent5"/>
          </a:solidFill>
          <a:ln w="9525" cap="flat" cmpd="sng" algn="ctr">
            <a:noFill/>
            <a:prstDash val="solid"/>
          </a:ln>
          <a:effectLst/>
        </p:spPr>
        <p:txBody>
          <a:bodyPr rtlCol="0" anchor="ctr"/>
          <a:lstStyle/>
          <a:p>
            <a:pPr marL="0" marR="0" lvl="0" indent="0" algn="ctr" defTabSz="685613" eaLnBrk="1" fontAlgn="auto" latinLnBrk="0" hangingPunct="1">
              <a:lnSpc>
                <a:spcPct val="100000"/>
              </a:lnSpc>
              <a:spcBef>
                <a:spcPts val="0"/>
              </a:spcBef>
              <a:spcAft>
                <a:spcPts val="0"/>
              </a:spcAft>
              <a:buClrTx/>
              <a:buSzTx/>
              <a:buFontTx/>
              <a:buNone/>
              <a:tabLst/>
              <a:defRPr/>
            </a:pPr>
            <a:endParaRPr kumimoji="0" lang="en-US" sz="1069" b="0" i="0" u="none" strike="noStrike" kern="0" cap="none" spc="0" normalizeH="0" baseline="0" noProof="0">
              <a:ln>
                <a:noFill/>
              </a:ln>
              <a:solidFill>
                <a:srgbClr val="FFFFFF"/>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11A6A153-6652-0248-B328-DE4D95D6DD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20414" y="6286884"/>
            <a:ext cx="1017347" cy="269157"/>
          </a:xfrm>
          <a:prstGeom prst="rect">
            <a:avLst/>
          </a:prstGeom>
        </p:spPr>
      </p:pic>
      <p:sp>
        <p:nvSpPr>
          <p:cNvPr id="3" name="Slide Number Placeholder 2">
            <a:extLst>
              <a:ext uri="{FF2B5EF4-FFF2-40B4-BE49-F238E27FC236}">
                <a16:creationId xmlns:a16="http://schemas.microsoft.com/office/drawing/2014/main" id="{43A2FA5A-894D-7E4D-95EE-61372FF70703}"/>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0" name="Text Placeholder 9">
            <a:extLst>
              <a:ext uri="{FF2B5EF4-FFF2-40B4-BE49-F238E27FC236}">
                <a16:creationId xmlns:a16="http://schemas.microsoft.com/office/drawing/2014/main" id="{309B2B85-82E8-7D4B-AA60-F439B6071AC6}"/>
              </a:ext>
            </a:extLst>
          </p:cNvPr>
          <p:cNvSpPr>
            <a:spLocks noGrp="1"/>
          </p:cNvSpPr>
          <p:nvPr>
            <p:ph type="body" sz="quarter" idx="11"/>
          </p:nvPr>
        </p:nvSpPr>
        <p:spPr>
          <a:xfrm>
            <a:off x="5145088" y="1360993"/>
            <a:ext cx="6542088" cy="5011233"/>
          </a:xfrm>
          <a:custGeom>
            <a:avLst/>
            <a:gdLst>
              <a:gd name="connsiteX0" fmla="*/ 0 w 6213475"/>
              <a:gd name="connsiteY0" fmla="*/ 0 h 4656137"/>
              <a:gd name="connsiteX1" fmla="*/ 6213475 w 6213475"/>
              <a:gd name="connsiteY1" fmla="*/ 0 h 4656137"/>
              <a:gd name="connsiteX2" fmla="*/ 6213475 w 6213475"/>
              <a:gd name="connsiteY2" fmla="*/ 4656137 h 4656137"/>
              <a:gd name="connsiteX3" fmla="*/ 0 w 6213475"/>
              <a:gd name="connsiteY3" fmla="*/ 4656137 h 4656137"/>
              <a:gd name="connsiteX4" fmla="*/ 0 w 6213475"/>
              <a:gd name="connsiteY4" fmla="*/ 0 h 4656137"/>
              <a:gd name="connsiteX0" fmla="*/ 0 w 6242050"/>
              <a:gd name="connsiteY0" fmla="*/ 0 h 5556249"/>
              <a:gd name="connsiteX1" fmla="*/ 6213475 w 6242050"/>
              <a:gd name="connsiteY1" fmla="*/ 0 h 5556249"/>
              <a:gd name="connsiteX2" fmla="*/ 6242050 w 6242050"/>
              <a:gd name="connsiteY2" fmla="*/ 5556249 h 5556249"/>
              <a:gd name="connsiteX3" fmla="*/ 0 w 6242050"/>
              <a:gd name="connsiteY3" fmla="*/ 4656137 h 5556249"/>
              <a:gd name="connsiteX4" fmla="*/ 0 w 6242050"/>
              <a:gd name="connsiteY4" fmla="*/ 0 h 5556249"/>
              <a:gd name="connsiteX0" fmla="*/ 0 w 6242050"/>
              <a:gd name="connsiteY0" fmla="*/ 0 h 5556249"/>
              <a:gd name="connsiteX1" fmla="*/ 6213475 w 6242050"/>
              <a:gd name="connsiteY1" fmla="*/ 0 h 5556249"/>
              <a:gd name="connsiteX2" fmla="*/ 6242050 w 6242050"/>
              <a:gd name="connsiteY2" fmla="*/ 5556249 h 5556249"/>
              <a:gd name="connsiteX3" fmla="*/ 214312 w 6242050"/>
              <a:gd name="connsiteY3" fmla="*/ 4356099 h 5556249"/>
              <a:gd name="connsiteX4" fmla="*/ 0 w 6242050"/>
              <a:gd name="connsiteY4" fmla="*/ 0 h 5556249"/>
              <a:gd name="connsiteX0" fmla="*/ 485775 w 6027738"/>
              <a:gd name="connsiteY0" fmla="*/ 14287 h 5556249"/>
              <a:gd name="connsiteX1" fmla="*/ 5999163 w 6027738"/>
              <a:gd name="connsiteY1" fmla="*/ 0 h 5556249"/>
              <a:gd name="connsiteX2" fmla="*/ 6027738 w 6027738"/>
              <a:gd name="connsiteY2" fmla="*/ 5556249 h 5556249"/>
              <a:gd name="connsiteX3" fmla="*/ 0 w 6027738"/>
              <a:gd name="connsiteY3" fmla="*/ 4356099 h 5556249"/>
              <a:gd name="connsiteX4" fmla="*/ 485775 w 6027738"/>
              <a:gd name="connsiteY4" fmla="*/ 14287 h 5556249"/>
              <a:gd name="connsiteX0" fmla="*/ 485775 w 6370638"/>
              <a:gd name="connsiteY0" fmla="*/ 0 h 5541962"/>
              <a:gd name="connsiteX1" fmla="*/ 6370638 w 6370638"/>
              <a:gd name="connsiteY1" fmla="*/ 14288 h 5541962"/>
              <a:gd name="connsiteX2" fmla="*/ 6027738 w 6370638"/>
              <a:gd name="connsiteY2" fmla="*/ 5541962 h 5541962"/>
              <a:gd name="connsiteX3" fmla="*/ 0 w 6370638"/>
              <a:gd name="connsiteY3" fmla="*/ 4341812 h 5541962"/>
              <a:gd name="connsiteX4" fmla="*/ 485775 w 6370638"/>
              <a:gd name="connsiteY4" fmla="*/ 0 h 5541962"/>
              <a:gd name="connsiteX0" fmla="*/ 485775 w 6370638"/>
              <a:gd name="connsiteY0" fmla="*/ 0 h 5327650"/>
              <a:gd name="connsiteX1" fmla="*/ 6370638 w 6370638"/>
              <a:gd name="connsiteY1" fmla="*/ 14288 h 5327650"/>
              <a:gd name="connsiteX2" fmla="*/ 6356350 w 6370638"/>
              <a:gd name="connsiteY2" fmla="*/ 5327650 h 5327650"/>
              <a:gd name="connsiteX3" fmla="*/ 0 w 6370638"/>
              <a:gd name="connsiteY3" fmla="*/ 4341812 h 5327650"/>
              <a:gd name="connsiteX4" fmla="*/ 485775 w 6370638"/>
              <a:gd name="connsiteY4" fmla="*/ 0 h 5327650"/>
              <a:gd name="connsiteX0" fmla="*/ 342900 w 6370638"/>
              <a:gd name="connsiteY0" fmla="*/ 0 h 5313363"/>
              <a:gd name="connsiteX1" fmla="*/ 6370638 w 6370638"/>
              <a:gd name="connsiteY1" fmla="*/ 1 h 5313363"/>
              <a:gd name="connsiteX2" fmla="*/ 6356350 w 6370638"/>
              <a:gd name="connsiteY2" fmla="*/ 5313363 h 5313363"/>
              <a:gd name="connsiteX3" fmla="*/ 0 w 6370638"/>
              <a:gd name="connsiteY3" fmla="*/ 4327525 h 5313363"/>
              <a:gd name="connsiteX4" fmla="*/ 342900 w 6370638"/>
              <a:gd name="connsiteY4" fmla="*/ 0 h 5313363"/>
              <a:gd name="connsiteX0" fmla="*/ 514350 w 6542088"/>
              <a:gd name="connsiteY0" fmla="*/ 0 h 5313363"/>
              <a:gd name="connsiteX1" fmla="*/ 6542088 w 6542088"/>
              <a:gd name="connsiteY1" fmla="*/ 1 h 5313363"/>
              <a:gd name="connsiteX2" fmla="*/ 6527800 w 6542088"/>
              <a:gd name="connsiteY2" fmla="*/ 5313363 h 5313363"/>
              <a:gd name="connsiteX3" fmla="*/ 0 w 6542088"/>
              <a:gd name="connsiteY3" fmla="*/ 4327525 h 5313363"/>
              <a:gd name="connsiteX4" fmla="*/ 514350 w 6542088"/>
              <a:gd name="connsiteY4" fmla="*/ 0 h 531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2088" h="5313363">
                <a:moveTo>
                  <a:pt x="514350" y="0"/>
                </a:moveTo>
                <a:lnTo>
                  <a:pt x="6542088" y="1"/>
                </a:lnTo>
                <a:cubicBezTo>
                  <a:pt x="6537325" y="1771122"/>
                  <a:pt x="6532563" y="3542242"/>
                  <a:pt x="6527800" y="5313363"/>
                </a:cubicBezTo>
                <a:lnTo>
                  <a:pt x="0" y="4327525"/>
                </a:lnTo>
                <a:lnTo>
                  <a:pt x="514350" y="0"/>
                </a:lnTo>
                <a:close/>
              </a:path>
            </a:pathLst>
          </a:custGeo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AB654590-48F9-8747-8BE6-4B149D4CA290}"/>
              </a:ext>
            </a:extLst>
          </p:cNvPr>
          <p:cNvSpPr>
            <a:spLocks noGrp="1"/>
          </p:cNvSpPr>
          <p:nvPr>
            <p:ph type="pic" sz="quarter" idx="12"/>
          </p:nvPr>
        </p:nvSpPr>
        <p:spPr>
          <a:xfrm>
            <a:off x="-50249" y="-23104"/>
            <a:ext cx="5093738" cy="6146032"/>
          </a:xfrm>
          <a:custGeom>
            <a:avLst/>
            <a:gdLst>
              <a:gd name="connsiteX0" fmla="*/ 0 w 4429125"/>
              <a:gd name="connsiteY0" fmla="*/ 5716588 h 5716588"/>
              <a:gd name="connsiteX1" fmla="*/ 1107281 w 4429125"/>
              <a:gd name="connsiteY1" fmla="*/ 0 h 5716588"/>
              <a:gd name="connsiteX2" fmla="*/ 4429125 w 4429125"/>
              <a:gd name="connsiteY2" fmla="*/ 0 h 5716588"/>
              <a:gd name="connsiteX3" fmla="*/ 3321844 w 4429125"/>
              <a:gd name="connsiteY3" fmla="*/ 5716588 h 5716588"/>
              <a:gd name="connsiteX4" fmla="*/ 0 w 4429125"/>
              <a:gd name="connsiteY4" fmla="*/ 5716588 h 5716588"/>
              <a:gd name="connsiteX0" fmla="*/ 0 w 5043488"/>
              <a:gd name="connsiteY0" fmla="*/ 5716588 h 5716588"/>
              <a:gd name="connsiteX1" fmla="*/ 1107281 w 5043488"/>
              <a:gd name="connsiteY1" fmla="*/ 0 h 5716588"/>
              <a:gd name="connsiteX2" fmla="*/ 5043488 w 5043488"/>
              <a:gd name="connsiteY2" fmla="*/ 14287 h 5716588"/>
              <a:gd name="connsiteX3" fmla="*/ 3321844 w 5043488"/>
              <a:gd name="connsiteY3" fmla="*/ 5716588 h 5716588"/>
              <a:gd name="connsiteX4" fmla="*/ 0 w 5043488"/>
              <a:gd name="connsiteY4" fmla="*/ 5716588 h 5716588"/>
              <a:gd name="connsiteX0" fmla="*/ 0 w 5043488"/>
              <a:gd name="connsiteY0" fmla="*/ 5716588 h 5716588"/>
              <a:gd name="connsiteX1" fmla="*/ 1107281 w 5043488"/>
              <a:gd name="connsiteY1" fmla="*/ 0 h 5716588"/>
              <a:gd name="connsiteX2" fmla="*/ 5043488 w 5043488"/>
              <a:gd name="connsiteY2" fmla="*/ 14287 h 5716588"/>
              <a:gd name="connsiteX3" fmla="*/ 4436269 w 5043488"/>
              <a:gd name="connsiteY3" fmla="*/ 5588001 h 5716588"/>
              <a:gd name="connsiteX4" fmla="*/ 0 w 5043488"/>
              <a:gd name="connsiteY4" fmla="*/ 5716588 h 5716588"/>
              <a:gd name="connsiteX0" fmla="*/ 0 w 5372101"/>
              <a:gd name="connsiteY0" fmla="*/ 4845050 h 5588001"/>
              <a:gd name="connsiteX1" fmla="*/ 1435894 w 5372101"/>
              <a:gd name="connsiteY1" fmla="*/ 0 h 5588001"/>
              <a:gd name="connsiteX2" fmla="*/ 5372101 w 5372101"/>
              <a:gd name="connsiteY2" fmla="*/ 14287 h 5588001"/>
              <a:gd name="connsiteX3" fmla="*/ 4764882 w 5372101"/>
              <a:gd name="connsiteY3" fmla="*/ 5588001 h 5588001"/>
              <a:gd name="connsiteX4" fmla="*/ 0 w 5372101"/>
              <a:gd name="connsiteY4" fmla="*/ 4845050 h 5588001"/>
              <a:gd name="connsiteX0" fmla="*/ 0 w 5372101"/>
              <a:gd name="connsiteY0" fmla="*/ 4845050 h 5616576"/>
              <a:gd name="connsiteX1" fmla="*/ 1435894 w 5372101"/>
              <a:gd name="connsiteY1" fmla="*/ 0 h 5616576"/>
              <a:gd name="connsiteX2" fmla="*/ 5372101 w 5372101"/>
              <a:gd name="connsiteY2" fmla="*/ 14287 h 5616576"/>
              <a:gd name="connsiteX3" fmla="*/ 4736307 w 5372101"/>
              <a:gd name="connsiteY3" fmla="*/ 5616576 h 5616576"/>
              <a:gd name="connsiteX4" fmla="*/ 0 w 5372101"/>
              <a:gd name="connsiteY4" fmla="*/ 4845050 h 5616576"/>
              <a:gd name="connsiteX0" fmla="*/ 0 w 5372101"/>
              <a:gd name="connsiteY0" fmla="*/ 4916487 h 5688013"/>
              <a:gd name="connsiteX1" fmla="*/ 7143 w 5372101"/>
              <a:gd name="connsiteY1" fmla="*/ 0 h 5688013"/>
              <a:gd name="connsiteX2" fmla="*/ 5372101 w 5372101"/>
              <a:gd name="connsiteY2" fmla="*/ 85724 h 5688013"/>
              <a:gd name="connsiteX3" fmla="*/ 4736307 w 5372101"/>
              <a:gd name="connsiteY3" fmla="*/ 5688013 h 5688013"/>
              <a:gd name="connsiteX4" fmla="*/ 0 w 5372101"/>
              <a:gd name="connsiteY4" fmla="*/ 4916487 h 5688013"/>
              <a:gd name="connsiteX0" fmla="*/ 0 w 5372101"/>
              <a:gd name="connsiteY0" fmla="*/ 4916487 h 6239556"/>
              <a:gd name="connsiteX1" fmla="*/ 7143 w 5372101"/>
              <a:gd name="connsiteY1" fmla="*/ 0 h 6239556"/>
              <a:gd name="connsiteX2" fmla="*/ 5372101 w 5372101"/>
              <a:gd name="connsiteY2" fmla="*/ 85724 h 6239556"/>
              <a:gd name="connsiteX3" fmla="*/ 4736307 w 5372101"/>
              <a:gd name="connsiteY3" fmla="*/ 6239556 h 6239556"/>
              <a:gd name="connsiteX4" fmla="*/ 0 w 5372101"/>
              <a:gd name="connsiteY4" fmla="*/ 4916487 h 6239556"/>
              <a:gd name="connsiteX0" fmla="*/ 0 w 5386615"/>
              <a:gd name="connsiteY0" fmla="*/ 5743801 h 6239556"/>
              <a:gd name="connsiteX1" fmla="*/ 21657 w 5386615"/>
              <a:gd name="connsiteY1" fmla="*/ 0 h 6239556"/>
              <a:gd name="connsiteX2" fmla="*/ 5386615 w 5386615"/>
              <a:gd name="connsiteY2" fmla="*/ 85724 h 6239556"/>
              <a:gd name="connsiteX3" fmla="*/ 4750821 w 5386615"/>
              <a:gd name="connsiteY3" fmla="*/ 6239556 h 6239556"/>
              <a:gd name="connsiteX4" fmla="*/ 0 w 5386615"/>
              <a:gd name="connsiteY4" fmla="*/ 5743801 h 6239556"/>
              <a:gd name="connsiteX0" fmla="*/ 0 w 5386615"/>
              <a:gd name="connsiteY0" fmla="*/ 5743801 h 6208025"/>
              <a:gd name="connsiteX1" fmla="*/ 21657 w 5386615"/>
              <a:gd name="connsiteY1" fmla="*/ 0 h 6208025"/>
              <a:gd name="connsiteX2" fmla="*/ 5386615 w 5386615"/>
              <a:gd name="connsiteY2" fmla="*/ 85724 h 6208025"/>
              <a:gd name="connsiteX3" fmla="*/ 4750821 w 5386615"/>
              <a:gd name="connsiteY3" fmla="*/ 6208025 h 6208025"/>
              <a:gd name="connsiteX4" fmla="*/ 0 w 5386615"/>
              <a:gd name="connsiteY4" fmla="*/ 5743801 h 6208025"/>
              <a:gd name="connsiteX0" fmla="*/ 0 w 5386615"/>
              <a:gd name="connsiteY0" fmla="*/ 5681808 h 6146032"/>
              <a:gd name="connsiteX1" fmla="*/ 292877 w 5386615"/>
              <a:gd name="connsiteY1" fmla="*/ 0 h 6146032"/>
              <a:gd name="connsiteX2" fmla="*/ 5386615 w 5386615"/>
              <a:gd name="connsiteY2" fmla="*/ 23731 h 6146032"/>
              <a:gd name="connsiteX3" fmla="*/ 4750821 w 5386615"/>
              <a:gd name="connsiteY3" fmla="*/ 6146032 h 6146032"/>
              <a:gd name="connsiteX4" fmla="*/ 0 w 5386615"/>
              <a:gd name="connsiteY4" fmla="*/ 5681808 h 6146032"/>
              <a:gd name="connsiteX0" fmla="*/ 32587 w 5093738"/>
              <a:gd name="connsiteY0" fmla="*/ 5689557 h 6146032"/>
              <a:gd name="connsiteX1" fmla="*/ 0 w 5093738"/>
              <a:gd name="connsiteY1" fmla="*/ 0 h 6146032"/>
              <a:gd name="connsiteX2" fmla="*/ 5093738 w 5093738"/>
              <a:gd name="connsiteY2" fmla="*/ 23731 h 6146032"/>
              <a:gd name="connsiteX3" fmla="*/ 4457944 w 5093738"/>
              <a:gd name="connsiteY3" fmla="*/ 6146032 h 6146032"/>
              <a:gd name="connsiteX4" fmla="*/ 32587 w 5093738"/>
              <a:gd name="connsiteY4" fmla="*/ 5689557 h 6146032"/>
              <a:gd name="connsiteX0" fmla="*/ 32587 w 5093738"/>
              <a:gd name="connsiteY0" fmla="*/ 5718244 h 6146032"/>
              <a:gd name="connsiteX1" fmla="*/ 0 w 5093738"/>
              <a:gd name="connsiteY1" fmla="*/ 0 h 6146032"/>
              <a:gd name="connsiteX2" fmla="*/ 5093738 w 5093738"/>
              <a:gd name="connsiteY2" fmla="*/ 23731 h 6146032"/>
              <a:gd name="connsiteX3" fmla="*/ 4457944 w 5093738"/>
              <a:gd name="connsiteY3" fmla="*/ 6146032 h 6146032"/>
              <a:gd name="connsiteX4" fmla="*/ 32587 w 5093738"/>
              <a:gd name="connsiteY4" fmla="*/ 5718244 h 6146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3738" h="6146032">
                <a:moveTo>
                  <a:pt x="32587" y="5718244"/>
                </a:moveTo>
                <a:lnTo>
                  <a:pt x="0" y="0"/>
                </a:lnTo>
                <a:lnTo>
                  <a:pt x="5093738" y="23731"/>
                </a:lnTo>
                <a:lnTo>
                  <a:pt x="4457944" y="6146032"/>
                </a:lnTo>
                <a:lnTo>
                  <a:pt x="32587" y="5718244"/>
                </a:lnTo>
                <a:close/>
              </a:path>
            </a:pathLst>
          </a:custGeom>
        </p:spPr>
        <p:txBody>
          <a:bodyPr/>
          <a:lstStyle/>
          <a:p>
            <a:endParaRPr lang="en-US"/>
          </a:p>
        </p:txBody>
      </p:sp>
      <p:sp>
        <p:nvSpPr>
          <p:cNvPr id="11" name="Content Placeholder 7">
            <a:extLst>
              <a:ext uri="{FF2B5EF4-FFF2-40B4-BE49-F238E27FC236}">
                <a16:creationId xmlns:a16="http://schemas.microsoft.com/office/drawing/2014/main" id="{CC08904D-B8A4-E845-9A6C-578308DB85AA}"/>
              </a:ext>
            </a:extLst>
          </p:cNvPr>
          <p:cNvSpPr>
            <a:spLocks noGrp="1"/>
          </p:cNvSpPr>
          <p:nvPr>
            <p:ph sz="quarter" idx="13"/>
          </p:nvPr>
        </p:nvSpPr>
        <p:spPr>
          <a:xfrm>
            <a:off x="4517121" y="182159"/>
            <a:ext cx="7170055"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6"/>
                </a:solidFill>
                <a:latin typeface="+mj-lt"/>
                <a:ea typeface="ＭＳ Ｐゴシック" charset="0"/>
                <a:cs typeface="Georgia"/>
              </a:defRPr>
            </a:lvl1pPr>
          </a:lstStyle>
          <a:p>
            <a:pPr lvl="0"/>
            <a:r>
              <a:rPr lang="en-US"/>
              <a:t>Click to edit </a:t>
            </a:r>
          </a:p>
          <a:p>
            <a:pPr lvl="0"/>
            <a:r>
              <a:rPr lang="en-US"/>
              <a:t>slide Title</a:t>
            </a:r>
          </a:p>
        </p:txBody>
      </p:sp>
    </p:spTree>
    <p:extLst>
      <p:ext uri="{BB962C8B-B14F-4D97-AF65-F5344CB8AC3E}">
        <p14:creationId xmlns:p14="http://schemas.microsoft.com/office/powerpoint/2010/main" val="2168291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90C51-D788-5146-A199-577ADC7EF9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49A879-0438-1D4E-BFBD-44D5C7FB1E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D2C7F94-7C18-D44C-B9CE-C3EC0E09922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18F787-74C6-2046-9941-430D5899534F}"/>
              </a:ext>
            </a:extLst>
          </p:cNvPr>
          <p:cNvSpPr>
            <a:spLocks noGrp="1"/>
          </p:cNvSpPr>
          <p:nvPr>
            <p:ph type="sldNum" sz="quarter" idx="12"/>
          </p:nvPr>
        </p:nvSpPr>
        <p:spPr>
          <a:xfrm>
            <a:off x="9448800" y="6498032"/>
            <a:ext cx="2743200" cy="365125"/>
          </a:xfrm>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10065624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Rectangle 9">
            <a:extLst>
              <a:ext uri="{FF2B5EF4-FFF2-40B4-BE49-F238E27FC236}">
                <a16:creationId xmlns:a16="http://schemas.microsoft.com/office/drawing/2014/main" id="{1FAC146E-647D-DD4E-BFB3-37A591154BC9}"/>
              </a:ext>
            </a:extLst>
          </p:cNvPr>
          <p:cNvSpPr/>
          <p:nvPr userDrawn="1"/>
        </p:nvSpPr>
        <p:spPr>
          <a:xfrm>
            <a:off x="6678047" y="0"/>
            <a:ext cx="5602185" cy="6902693"/>
          </a:xfrm>
          <a:custGeom>
            <a:avLst/>
            <a:gdLst>
              <a:gd name="connsiteX0" fmla="*/ 0 w 4612105"/>
              <a:gd name="connsiteY0" fmla="*/ 0 h 5143500"/>
              <a:gd name="connsiteX1" fmla="*/ 4612105 w 4612105"/>
              <a:gd name="connsiteY1" fmla="*/ 0 h 5143500"/>
              <a:gd name="connsiteX2" fmla="*/ 4612105 w 4612105"/>
              <a:gd name="connsiteY2" fmla="*/ 5143500 h 5143500"/>
              <a:gd name="connsiteX3" fmla="*/ 0 w 4612105"/>
              <a:gd name="connsiteY3" fmla="*/ 5143500 h 5143500"/>
              <a:gd name="connsiteX4" fmla="*/ 0 w 4612105"/>
              <a:gd name="connsiteY4" fmla="*/ 0 h 5143500"/>
              <a:gd name="connsiteX0" fmla="*/ 775369 w 5387474"/>
              <a:gd name="connsiteY0" fmla="*/ 0 h 5143500"/>
              <a:gd name="connsiteX1" fmla="*/ 5387474 w 5387474"/>
              <a:gd name="connsiteY1" fmla="*/ 0 h 5143500"/>
              <a:gd name="connsiteX2" fmla="*/ 5387474 w 5387474"/>
              <a:gd name="connsiteY2" fmla="*/ 5143500 h 5143500"/>
              <a:gd name="connsiteX3" fmla="*/ 0 w 5387474"/>
              <a:gd name="connsiteY3" fmla="*/ 5143500 h 5143500"/>
              <a:gd name="connsiteX4" fmla="*/ 775369 w 5387474"/>
              <a:gd name="connsiteY4" fmla="*/ 0 h 514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7474" h="5143500">
                <a:moveTo>
                  <a:pt x="775369" y="0"/>
                </a:moveTo>
                <a:lnTo>
                  <a:pt x="5387474" y="0"/>
                </a:lnTo>
                <a:lnTo>
                  <a:pt x="5387474" y="5143500"/>
                </a:lnTo>
                <a:lnTo>
                  <a:pt x="0" y="5143500"/>
                </a:lnTo>
                <a:lnTo>
                  <a:pt x="775369"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600CE677-A93A-3243-8696-406D2DEA1BF3}"/>
              </a:ext>
            </a:extLst>
          </p:cNvPr>
          <p:cNvSpPr>
            <a:spLocks noGrp="1"/>
          </p:cNvSpPr>
          <p:nvPr>
            <p:ph sz="quarter" idx="13" hasCustomPrompt="1"/>
          </p:nvPr>
        </p:nvSpPr>
        <p:spPr>
          <a:xfrm>
            <a:off x="7540177" y="458713"/>
            <a:ext cx="4573919" cy="2228339"/>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bg1"/>
                </a:solidFill>
                <a:latin typeface="+mj-lt"/>
                <a:ea typeface="ＭＳ Ｐゴシック" charset="0"/>
                <a:cs typeface="Georgia"/>
              </a:defRPr>
            </a:lvl1pPr>
          </a:lstStyle>
          <a:p>
            <a:pPr lvl="0"/>
            <a:r>
              <a:rPr lang="en-US"/>
              <a:t>Click to edit Breaker Title</a:t>
            </a:r>
          </a:p>
        </p:txBody>
      </p:sp>
      <p:sp>
        <p:nvSpPr>
          <p:cNvPr id="10" name="Picture Placeholder 9">
            <a:extLst>
              <a:ext uri="{FF2B5EF4-FFF2-40B4-BE49-F238E27FC236}">
                <a16:creationId xmlns:a16="http://schemas.microsoft.com/office/drawing/2014/main" id="{EE228E3B-8CDE-6343-84CB-765645612964}"/>
              </a:ext>
            </a:extLst>
          </p:cNvPr>
          <p:cNvSpPr>
            <a:spLocks noGrp="1"/>
          </p:cNvSpPr>
          <p:nvPr>
            <p:ph type="pic" sz="quarter" idx="14"/>
          </p:nvPr>
        </p:nvSpPr>
        <p:spPr>
          <a:xfrm>
            <a:off x="-115058" y="-6056"/>
            <a:ext cx="7611412" cy="2651903"/>
          </a:xfrm>
          <a:custGeom>
            <a:avLst/>
            <a:gdLst>
              <a:gd name="connsiteX0" fmla="*/ 0 w 7532688"/>
              <a:gd name="connsiteY0" fmla="*/ 0 h 2863850"/>
              <a:gd name="connsiteX1" fmla="*/ 7532688 w 7532688"/>
              <a:gd name="connsiteY1" fmla="*/ 0 h 2863850"/>
              <a:gd name="connsiteX2" fmla="*/ 7532688 w 7532688"/>
              <a:gd name="connsiteY2" fmla="*/ 2863850 h 2863850"/>
              <a:gd name="connsiteX3" fmla="*/ 0 w 7532688"/>
              <a:gd name="connsiteY3" fmla="*/ 2863850 h 2863850"/>
              <a:gd name="connsiteX4" fmla="*/ 0 w 7532688"/>
              <a:gd name="connsiteY4" fmla="*/ 0 h 2863850"/>
              <a:gd name="connsiteX0" fmla="*/ 0 w 7532688"/>
              <a:gd name="connsiteY0" fmla="*/ 0 h 2863850"/>
              <a:gd name="connsiteX1" fmla="*/ 7532688 w 7532688"/>
              <a:gd name="connsiteY1" fmla="*/ 0 h 2863850"/>
              <a:gd name="connsiteX2" fmla="*/ 7175406 w 7532688"/>
              <a:gd name="connsiteY2" fmla="*/ 2645848 h 2863850"/>
              <a:gd name="connsiteX3" fmla="*/ 0 w 7532688"/>
              <a:gd name="connsiteY3" fmla="*/ 2863850 h 2863850"/>
              <a:gd name="connsiteX4" fmla="*/ 0 w 7532688"/>
              <a:gd name="connsiteY4" fmla="*/ 0 h 2863850"/>
              <a:gd name="connsiteX0" fmla="*/ 0 w 7496355"/>
              <a:gd name="connsiteY0" fmla="*/ 6055 h 2869905"/>
              <a:gd name="connsiteX1" fmla="*/ 7496355 w 7496355"/>
              <a:gd name="connsiteY1" fmla="*/ 0 h 2869905"/>
              <a:gd name="connsiteX2" fmla="*/ 7175406 w 7496355"/>
              <a:gd name="connsiteY2" fmla="*/ 2651903 h 2869905"/>
              <a:gd name="connsiteX3" fmla="*/ 0 w 7496355"/>
              <a:gd name="connsiteY3" fmla="*/ 2869905 h 2869905"/>
              <a:gd name="connsiteX4" fmla="*/ 0 w 7496355"/>
              <a:gd name="connsiteY4" fmla="*/ 6055 h 2869905"/>
              <a:gd name="connsiteX0" fmla="*/ 115057 w 7611412"/>
              <a:gd name="connsiteY0" fmla="*/ 6055 h 2651903"/>
              <a:gd name="connsiteX1" fmla="*/ 7611412 w 7611412"/>
              <a:gd name="connsiteY1" fmla="*/ 0 h 2651903"/>
              <a:gd name="connsiteX2" fmla="*/ 7290463 w 7611412"/>
              <a:gd name="connsiteY2" fmla="*/ 2651903 h 2651903"/>
              <a:gd name="connsiteX3" fmla="*/ 0 w 7611412"/>
              <a:gd name="connsiteY3" fmla="*/ 2119007 h 2651903"/>
              <a:gd name="connsiteX4" fmla="*/ 115057 w 7611412"/>
              <a:gd name="connsiteY4" fmla="*/ 6055 h 2651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1412" h="2651903">
                <a:moveTo>
                  <a:pt x="115057" y="6055"/>
                </a:moveTo>
                <a:lnTo>
                  <a:pt x="7611412" y="0"/>
                </a:lnTo>
                <a:lnTo>
                  <a:pt x="7290463" y="2651903"/>
                </a:lnTo>
                <a:lnTo>
                  <a:pt x="0" y="2119007"/>
                </a:lnTo>
                <a:lnTo>
                  <a:pt x="115057" y="6055"/>
                </a:lnTo>
                <a:close/>
              </a:path>
            </a:pathLst>
          </a:custGeom>
        </p:spPr>
        <p:txBody>
          <a:bodyPr/>
          <a:lstStyle/>
          <a:p>
            <a:endParaRPr lang="en-US"/>
          </a:p>
        </p:txBody>
      </p:sp>
      <p:sp>
        <p:nvSpPr>
          <p:cNvPr id="11" name="Text Placeholder 11">
            <a:extLst>
              <a:ext uri="{FF2B5EF4-FFF2-40B4-BE49-F238E27FC236}">
                <a16:creationId xmlns:a16="http://schemas.microsoft.com/office/drawing/2014/main" id="{B297B8B4-E05B-2845-B4F0-D880DEE91D1C}"/>
              </a:ext>
            </a:extLst>
          </p:cNvPr>
          <p:cNvSpPr>
            <a:spLocks noGrp="1"/>
          </p:cNvSpPr>
          <p:nvPr>
            <p:ph type="body" sz="quarter" idx="15"/>
          </p:nvPr>
        </p:nvSpPr>
        <p:spPr>
          <a:xfrm>
            <a:off x="454048" y="2819400"/>
            <a:ext cx="6224000" cy="3579888"/>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88A63E01-A951-334C-AF66-8CD6A8E61737}"/>
              </a:ext>
            </a:extLst>
          </p:cNvPr>
          <p:cNvSpPr>
            <a:spLocks noGrp="1"/>
          </p:cNvSpPr>
          <p:nvPr>
            <p:ph type="body" sz="quarter" idx="16" hasCustomPrompt="1"/>
          </p:nvPr>
        </p:nvSpPr>
        <p:spPr>
          <a:xfrm>
            <a:off x="7337448" y="3105546"/>
            <a:ext cx="4776648" cy="3164386"/>
          </a:xfrm>
        </p:spPr>
        <p:txBody>
          <a:bodyPr anchor="t"/>
          <a:lstStyle>
            <a:lvl1pPr algn="r">
              <a:defRPr>
                <a:solidFill>
                  <a:schemeClr val="bg1"/>
                </a:solidFill>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US"/>
              <a:t>Optional text</a:t>
            </a:r>
          </a:p>
        </p:txBody>
      </p:sp>
      <p:pic>
        <p:nvPicPr>
          <p:cNvPr id="13" name="Picture 12">
            <a:extLst>
              <a:ext uri="{FF2B5EF4-FFF2-40B4-BE49-F238E27FC236}">
                <a16:creationId xmlns:a16="http://schemas.microsoft.com/office/drawing/2014/main" id="{5457EBF0-C59B-164E-9C98-5077C4C3AF1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950669" y="6439284"/>
            <a:ext cx="1017347" cy="269157"/>
          </a:xfrm>
          <a:prstGeom prst="rect">
            <a:avLst/>
          </a:prstGeom>
        </p:spPr>
      </p:pic>
      <p:sp>
        <p:nvSpPr>
          <p:cNvPr id="14" name="Slide Number Placeholder 2">
            <a:extLst>
              <a:ext uri="{FF2B5EF4-FFF2-40B4-BE49-F238E27FC236}">
                <a16:creationId xmlns:a16="http://schemas.microsoft.com/office/drawing/2014/main" id="{2489B1DD-56F4-D445-B270-A6AEFEAADBC6}"/>
              </a:ext>
            </a:extLst>
          </p:cNvPr>
          <p:cNvSpPr txBox="1">
            <a:spLocks/>
          </p:cNvSpPr>
          <p:nvPr userDrawn="1"/>
        </p:nvSpPr>
        <p:spPr>
          <a:xfrm>
            <a:off x="-39668" y="6403221"/>
            <a:ext cx="609600" cy="366183"/>
          </a:xfrm>
          <a:prstGeom prst="rect">
            <a:avLst/>
          </a:prstGeom>
        </p:spPr>
        <p:txBody>
          <a:bodyPr vert="horz" lIns="91372" tIns="45718" rIns="91372" bIns="45718" rtlCol="0" anchor="b"/>
          <a:lstStyle>
            <a:defPPr>
              <a:defRPr lang="en-US"/>
            </a:defPPr>
            <a:lvl1pPr marL="0" algn="r" defTabSz="914400" rtl="0" eaLnBrk="1" latinLnBrk="0" hangingPunct="1">
              <a:defRPr sz="800" kern="1200">
                <a:solidFill>
                  <a:schemeClr val="tx1"/>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31316768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469C115F-C9FE-874F-BE0B-00036E46694C}"/>
              </a:ext>
            </a:extLst>
          </p:cNvPr>
          <p:cNvSpPr/>
          <p:nvPr userDrawn="1"/>
        </p:nvSpPr>
        <p:spPr>
          <a:xfrm rot="21172248" flipH="1">
            <a:off x="2975379" y="-1380025"/>
            <a:ext cx="14723089" cy="9285889"/>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C5034"/>
              </a:solidFill>
            </a:endParaRPr>
          </a:p>
        </p:txBody>
      </p:sp>
      <p:sp>
        <p:nvSpPr>
          <p:cNvPr id="6" name="Parallelogram 5">
            <a:extLst>
              <a:ext uri="{FF2B5EF4-FFF2-40B4-BE49-F238E27FC236}">
                <a16:creationId xmlns:a16="http://schemas.microsoft.com/office/drawing/2014/main" id="{4777850B-6276-C641-8C45-6269AF59C4A1}"/>
              </a:ext>
            </a:extLst>
          </p:cNvPr>
          <p:cNvSpPr/>
          <p:nvPr userDrawn="1"/>
        </p:nvSpPr>
        <p:spPr>
          <a:xfrm rot="14932859">
            <a:off x="6510770" y="-1690514"/>
            <a:ext cx="19622951" cy="9123058"/>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E908F"/>
              </a:solidFill>
            </a:endParaRPr>
          </a:p>
        </p:txBody>
      </p:sp>
      <p:sp>
        <p:nvSpPr>
          <p:cNvPr id="3" name="Slide Number Placeholder 2">
            <a:extLst>
              <a:ext uri="{FF2B5EF4-FFF2-40B4-BE49-F238E27FC236}">
                <a16:creationId xmlns:a16="http://schemas.microsoft.com/office/drawing/2014/main" id="{459BE48B-2973-5647-9D59-B4363CE32ED6}"/>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0" name="Content Placeholder 7">
            <a:extLst>
              <a:ext uri="{FF2B5EF4-FFF2-40B4-BE49-F238E27FC236}">
                <a16:creationId xmlns:a16="http://schemas.microsoft.com/office/drawing/2014/main" id="{464A41F9-F2C8-914C-9DEE-4239F596B936}"/>
              </a:ext>
            </a:extLst>
          </p:cNvPr>
          <p:cNvSpPr>
            <a:spLocks noGrp="1"/>
          </p:cNvSpPr>
          <p:nvPr>
            <p:ph sz="quarter" idx="13" hasCustomPrompt="1"/>
          </p:nvPr>
        </p:nvSpPr>
        <p:spPr>
          <a:xfrm>
            <a:off x="3275287" y="403223"/>
            <a:ext cx="7170055"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Breaker Title</a:t>
            </a:r>
          </a:p>
        </p:txBody>
      </p:sp>
      <p:sp>
        <p:nvSpPr>
          <p:cNvPr id="11" name="Text Placeholder 2">
            <a:extLst>
              <a:ext uri="{FF2B5EF4-FFF2-40B4-BE49-F238E27FC236}">
                <a16:creationId xmlns:a16="http://schemas.microsoft.com/office/drawing/2014/main" id="{67C3B1FE-4E31-8B41-B76E-0D0B83A71834}"/>
              </a:ext>
            </a:extLst>
          </p:cNvPr>
          <p:cNvSpPr>
            <a:spLocks noGrp="1"/>
          </p:cNvSpPr>
          <p:nvPr>
            <p:ph type="body" sz="quarter" idx="15"/>
          </p:nvPr>
        </p:nvSpPr>
        <p:spPr>
          <a:xfrm flipH="1">
            <a:off x="3275287" y="1086457"/>
            <a:ext cx="9458873" cy="4419984"/>
          </a:xfrm>
          <a:prstGeom prst="parallelogram">
            <a:avLst>
              <a:gd name="adj" fmla="val 38572"/>
            </a:avLst>
          </a:prstGeo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CC2E4A99-2AA2-7344-8424-0B63EAE50038}"/>
              </a:ext>
            </a:extLst>
          </p:cNvPr>
          <p:cNvSpPr>
            <a:spLocks noGrp="1"/>
          </p:cNvSpPr>
          <p:nvPr>
            <p:ph type="pic" sz="quarter" idx="17"/>
          </p:nvPr>
        </p:nvSpPr>
        <p:spPr>
          <a:xfrm>
            <a:off x="-1" y="-1"/>
            <a:ext cx="5292623" cy="6880533"/>
          </a:xfrm>
          <a:custGeom>
            <a:avLst/>
            <a:gdLst>
              <a:gd name="connsiteX0" fmla="*/ 0 w 5397500"/>
              <a:gd name="connsiteY0" fmla="*/ 0 h 6985000"/>
              <a:gd name="connsiteX1" fmla="*/ 5397500 w 5397500"/>
              <a:gd name="connsiteY1" fmla="*/ 0 h 6985000"/>
              <a:gd name="connsiteX2" fmla="*/ 5397500 w 5397500"/>
              <a:gd name="connsiteY2" fmla="*/ 6985000 h 6985000"/>
              <a:gd name="connsiteX3" fmla="*/ 0 w 5397500"/>
              <a:gd name="connsiteY3" fmla="*/ 6985000 h 6985000"/>
              <a:gd name="connsiteX4" fmla="*/ 0 w 5397500"/>
              <a:gd name="connsiteY4" fmla="*/ 0 h 6985000"/>
              <a:gd name="connsiteX0" fmla="*/ 0 w 5397500"/>
              <a:gd name="connsiteY0" fmla="*/ 0 h 6985000"/>
              <a:gd name="connsiteX1" fmla="*/ 2628900 w 5397500"/>
              <a:gd name="connsiteY1" fmla="*/ 0 h 6985000"/>
              <a:gd name="connsiteX2" fmla="*/ 5397500 w 5397500"/>
              <a:gd name="connsiteY2" fmla="*/ 6985000 h 6985000"/>
              <a:gd name="connsiteX3" fmla="*/ 0 w 5397500"/>
              <a:gd name="connsiteY3" fmla="*/ 6985000 h 6985000"/>
              <a:gd name="connsiteX4" fmla="*/ 0 w 5397500"/>
              <a:gd name="connsiteY4" fmla="*/ 0 h 6985000"/>
              <a:gd name="connsiteX0" fmla="*/ 0 w 5346700"/>
              <a:gd name="connsiteY0" fmla="*/ 0 h 7023100"/>
              <a:gd name="connsiteX1" fmla="*/ 2628900 w 5346700"/>
              <a:gd name="connsiteY1" fmla="*/ 0 h 7023100"/>
              <a:gd name="connsiteX2" fmla="*/ 5346700 w 5346700"/>
              <a:gd name="connsiteY2" fmla="*/ 7023100 h 7023100"/>
              <a:gd name="connsiteX3" fmla="*/ 0 w 5346700"/>
              <a:gd name="connsiteY3" fmla="*/ 6985000 h 7023100"/>
              <a:gd name="connsiteX4" fmla="*/ 0 w 5346700"/>
              <a:gd name="connsiteY4" fmla="*/ 0 h 7023100"/>
              <a:gd name="connsiteX0" fmla="*/ 0 w 5292623"/>
              <a:gd name="connsiteY0" fmla="*/ 0 h 6985000"/>
              <a:gd name="connsiteX1" fmla="*/ 2628900 w 5292623"/>
              <a:gd name="connsiteY1" fmla="*/ 0 h 6985000"/>
              <a:gd name="connsiteX2" fmla="*/ 5292623 w 5292623"/>
              <a:gd name="connsiteY2" fmla="*/ 6880533 h 6985000"/>
              <a:gd name="connsiteX3" fmla="*/ 0 w 5292623"/>
              <a:gd name="connsiteY3" fmla="*/ 6985000 h 6985000"/>
              <a:gd name="connsiteX4" fmla="*/ 0 w 5292623"/>
              <a:gd name="connsiteY4" fmla="*/ 0 h 6985000"/>
              <a:gd name="connsiteX0" fmla="*/ 0 w 5292623"/>
              <a:gd name="connsiteY0" fmla="*/ 0 h 6880533"/>
              <a:gd name="connsiteX1" fmla="*/ 2628900 w 5292623"/>
              <a:gd name="connsiteY1" fmla="*/ 0 h 6880533"/>
              <a:gd name="connsiteX2" fmla="*/ 5292623 w 5292623"/>
              <a:gd name="connsiteY2" fmla="*/ 6880533 h 6880533"/>
              <a:gd name="connsiteX3" fmla="*/ 4916 w 5292623"/>
              <a:gd name="connsiteY3" fmla="*/ 6876846 h 6880533"/>
              <a:gd name="connsiteX4" fmla="*/ 0 w 5292623"/>
              <a:gd name="connsiteY4" fmla="*/ 0 h 6880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2623" h="6880533">
                <a:moveTo>
                  <a:pt x="0" y="0"/>
                </a:moveTo>
                <a:lnTo>
                  <a:pt x="2628900" y="0"/>
                </a:lnTo>
                <a:lnTo>
                  <a:pt x="5292623" y="6880533"/>
                </a:lnTo>
                <a:lnTo>
                  <a:pt x="4916" y="6876846"/>
                </a:lnTo>
                <a:cubicBezTo>
                  <a:pt x="3277" y="4584564"/>
                  <a:pt x="1639" y="2292282"/>
                  <a:pt x="0" y="0"/>
                </a:cubicBezTo>
                <a:close/>
              </a:path>
            </a:pathLst>
          </a:custGeom>
        </p:spPr>
        <p:txBody>
          <a:bodyPr/>
          <a:lstStyle/>
          <a:p>
            <a:endParaRPr lang="en-US"/>
          </a:p>
        </p:txBody>
      </p:sp>
      <p:sp>
        <p:nvSpPr>
          <p:cNvPr id="13" name="Text Placeholder 23">
            <a:extLst>
              <a:ext uri="{FF2B5EF4-FFF2-40B4-BE49-F238E27FC236}">
                <a16:creationId xmlns:a16="http://schemas.microsoft.com/office/drawing/2014/main" id="{080AEF3F-B039-AF47-9F20-43BA29461243}"/>
              </a:ext>
            </a:extLst>
          </p:cNvPr>
          <p:cNvSpPr>
            <a:spLocks noGrp="1"/>
          </p:cNvSpPr>
          <p:nvPr>
            <p:ph type="body" sz="quarter" idx="16" hasCustomPrompt="1"/>
          </p:nvPr>
        </p:nvSpPr>
        <p:spPr>
          <a:xfrm>
            <a:off x="386162" y="6265603"/>
            <a:ext cx="1085850" cy="311717"/>
          </a:xfr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effectLst>
            <a:outerShdw blurRad="76200" dist="12700" dir="5400000" algn="tl" rotWithShape="0">
              <a:prstClr val="black">
                <a:alpha val="38000"/>
              </a:prstClr>
            </a:outerShdw>
          </a:effectLst>
        </p:spPr>
        <p:txBody>
          <a:bodyPr/>
          <a:lstStyle/>
          <a:p>
            <a:pPr lvl="0"/>
            <a:r>
              <a:rPr lang="en-US"/>
              <a:t> </a:t>
            </a:r>
          </a:p>
        </p:txBody>
      </p:sp>
    </p:spTree>
    <p:extLst>
      <p:ext uri="{BB962C8B-B14F-4D97-AF65-F5344CB8AC3E}">
        <p14:creationId xmlns:p14="http://schemas.microsoft.com/office/powerpoint/2010/main" val="33639318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397A3BA2-0841-F443-9BE8-2BBE9621ACD0}"/>
              </a:ext>
            </a:extLst>
          </p:cNvPr>
          <p:cNvGrpSpPr/>
          <p:nvPr userDrawn="1"/>
        </p:nvGrpSpPr>
        <p:grpSpPr>
          <a:xfrm>
            <a:off x="-10588891" y="-5153653"/>
            <a:ext cx="32160016" cy="19622951"/>
            <a:chOff x="-10404462" y="-5218810"/>
            <a:chExt cx="32160016" cy="19622951"/>
          </a:xfrm>
        </p:grpSpPr>
        <p:sp>
          <p:nvSpPr>
            <p:cNvPr id="14" name="Parallelogram 13">
              <a:extLst>
                <a:ext uri="{FF2B5EF4-FFF2-40B4-BE49-F238E27FC236}">
                  <a16:creationId xmlns:a16="http://schemas.microsoft.com/office/drawing/2014/main" id="{0C90DA10-EE63-E444-97B7-322EDBA0619D}"/>
                </a:ext>
              </a:extLst>
            </p:cNvPr>
            <p:cNvSpPr/>
            <p:nvPr/>
          </p:nvSpPr>
          <p:spPr>
            <a:xfrm rot="21172248" flipH="1">
              <a:off x="3637302" y="-1710224"/>
              <a:ext cx="14723089" cy="9285889"/>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C5034"/>
                </a:solidFill>
              </a:endParaRPr>
            </a:p>
          </p:txBody>
        </p:sp>
        <p:sp>
          <p:nvSpPr>
            <p:cNvPr id="15" name="Parallelogram 14">
              <a:extLst>
                <a:ext uri="{FF2B5EF4-FFF2-40B4-BE49-F238E27FC236}">
                  <a16:creationId xmlns:a16="http://schemas.microsoft.com/office/drawing/2014/main" id="{C6103B2A-2B30-DB4E-9C52-63788CEACC91}"/>
                </a:ext>
              </a:extLst>
            </p:cNvPr>
            <p:cNvSpPr/>
            <p:nvPr/>
          </p:nvSpPr>
          <p:spPr>
            <a:xfrm rot="14932859">
              <a:off x="7382549" y="31137"/>
              <a:ext cx="19622951" cy="9123058"/>
            </a:xfrm>
            <a:prstGeom prst="parallelogram">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E908F"/>
                </a:solidFill>
              </a:endParaRPr>
            </a:p>
          </p:txBody>
        </p:sp>
        <p:sp>
          <p:nvSpPr>
            <p:cNvPr id="16" name="Parallelogram 15">
              <a:extLst>
                <a:ext uri="{FF2B5EF4-FFF2-40B4-BE49-F238E27FC236}">
                  <a16:creationId xmlns:a16="http://schemas.microsoft.com/office/drawing/2014/main" id="{B6644063-B821-E744-9B2F-9B2D8E82832C}"/>
                </a:ext>
              </a:extLst>
            </p:cNvPr>
            <p:cNvSpPr/>
            <p:nvPr/>
          </p:nvSpPr>
          <p:spPr>
            <a:xfrm rot="19270642" flipH="1">
              <a:off x="-10404462" y="5151547"/>
              <a:ext cx="13778245" cy="8396027"/>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C5034"/>
                </a:solidFill>
              </a:endParaRPr>
            </a:p>
          </p:txBody>
        </p:sp>
      </p:grpSp>
      <p:pic>
        <p:nvPicPr>
          <p:cNvPr id="18" name="Picture 17">
            <a:extLst>
              <a:ext uri="{FF2B5EF4-FFF2-40B4-BE49-F238E27FC236}">
                <a16:creationId xmlns:a16="http://schemas.microsoft.com/office/drawing/2014/main" id="{A54AF50F-6322-EF40-9EC7-2F757BD3964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0413" y="6280679"/>
            <a:ext cx="1042983" cy="269157"/>
          </a:xfrm>
          <a:prstGeom prst="rect">
            <a:avLst/>
          </a:prstGeom>
        </p:spPr>
      </p:pic>
      <p:sp>
        <p:nvSpPr>
          <p:cNvPr id="22" name="Slide Number Placeholder 2">
            <a:extLst>
              <a:ext uri="{FF2B5EF4-FFF2-40B4-BE49-F238E27FC236}">
                <a16:creationId xmlns:a16="http://schemas.microsoft.com/office/drawing/2014/main" id="{B6FC2B25-ADD8-744F-9D52-008D26F142EF}"/>
              </a:ext>
            </a:extLst>
          </p:cNvPr>
          <p:cNvSpPr>
            <a:spLocks noGrp="1"/>
          </p:cNvSpPr>
          <p:nvPr>
            <p:ph type="sldNum" sz="quarter" idx="10"/>
          </p:nvPr>
        </p:nvSpPr>
        <p:spPr>
          <a:xfrm>
            <a:off x="11504497" y="6403221"/>
            <a:ext cx="609600" cy="366183"/>
          </a:xfrm>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24" name="Content Placeholder 7">
            <a:extLst>
              <a:ext uri="{FF2B5EF4-FFF2-40B4-BE49-F238E27FC236}">
                <a16:creationId xmlns:a16="http://schemas.microsoft.com/office/drawing/2014/main" id="{7CC93F8B-ABFA-8A4C-B3C8-D568238BBEB1}"/>
              </a:ext>
            </a:extLst>
          </p:cNvPr>
          <p:cNvSpPr>
            <a:spLocks noGrp="1"/>
          </p:cNvSpPr>
          <p:nvPr>
            <p:ph sz="quarter" idx="13"/>
          </p:nvPr>
        </p:nvSpPr>
        <p:spPr>
          <a:xfrm>
            <a:off x="3290738" y="403223"/>
            <a:ext cx="7170055"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a:t>
            </a:r>
          </a:p>
          <a:p>
            <a:pPr lvl="0"/>
            <a:r>
              <a:rPr lang="en-US"/>
              <a:t>slide Title</a:t>
            </a:r>
          </a:p>
        </p:txBody>
      </p:sp>
      <p:sp>
        <p:nvSpPr>
          <p:cNvPr id="11" name="Text Placeholder 2">
            <a:extLst>
              <a:ext uri="{FF2B5EF4-FFF2-40B4-BE49-F238E27FC236}">
                <a16:creationId xmlns:a16="http://schemas.microsoft.com/office/drawing/2014/main" id="{E026796A-5B1C-DD4E-8928-95259A4D8A35}"/>
              </a:ext>
            </a:extLst>
          </p:cNvPr>
          <p:cNvSpPr>
            <a:spLocks noGrp="1"/>
          </p:cNvSpPr>
          <p:nvPr>
            <p:ph type="body" sz="quarter" idx="15"/>
          </p:nvPr>
        </p:nvSpPr>
        <p:spPr>
          <a:xfrm flipH="1">
            <a:off x="3068522" y="992640"/>
            <a:ext cx="9458873" cy="5294244"/>
          </a:xfrm>
          <a:prstGeom prst="parallelogram">
            <a:avLst>
              <a:gd name="adj" fmla="val 38572"/>
            </a:avLst>
          </a:prstGeo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F5D4C93B-374C-534A-975E-481820CE9335}"/>
              </a:ext>
            </a:extLst>
          </p:cNvPr>
          <p:cNvSpPr>
            <a:spLocks noGrp="1"/>
          </p:cNvSpPr>
          <p:nvPr>
            <p:ph type="pic" sz="quarter" idx="16"/>
          </p:nvPr>
        </p:nvSpPr>
        <p:spPr>
          <a:xfrm>
            <a:off x="-28476" y="-49163"/>
            <a:ext cx="5958105" cy="7090501"/>
          </a:xfrm>
          <a:custGeom>
            <a:avLst/>
            <a:gdLst>
              <a:gd name="connsiteX0" fmla="*/ 8 w 7135813"/>
              <a:gd name="connsiteY0" fmla="*/ 2759588 h 7224713"/>
              <a:gd name="connsiteX1" fmla="*/ 3567907 w 7135813"/>
              <a:gd name="connsiteY1" fmla="*/ 0 h 7224713"/>
              <a:gd name="connsiteX2" fmla="*/ 7135805 w 7135813"/>
              <a:gd name="connsiteY2" fmla="*/ 2759588 h 7224713"/>
              <a:gd name="connsiteX3" fmla="*/ 5772989 w 7135813"/>
              <a:gd name="connsiteY3" fmla="*/ 7224695 h 7224713"/>
              <a:gd name="connsiteX4" fmla="*/ 1362824 w 7135813"/>
              <a:gd name="connsiteY4" fmla="*/ 7224695 h 7224713"/>
              <a:gd name="connsiteX5" fmla="*/ 8 w 7135813"/>
              <a:gd name="connsiteY5" fmla="*/ 2759588 h 7224713"/>
              <a:gd name="connsiteX0" fmla="*/ 0 w 7135797"/>
              <a:gd name="connsiteY0" fmla="*/ 2759588 h 7224695"/>
              <a:gd name="connsiteX1" fmla="*/ 3567899 w 7135797"/>
              <a:gd name="connsiteY1" fmla="*/ 0 h 7224695"/>
              <a:gd name="connsiteX2" fmla="*/ 7135797 w 7135797"/>
              <a:gd name="connsiteY2" fmla="*/ 2759588 h 7224695"/>
              <a:gd name="connsiteX3" fmla="*/ 6563965 w 7135797"/>
              <a:gd name="connsiteY3" fmla="*/ 7219085 h 7224695"/>
              <a:gd name="connsiteX4" fmla="*/ 1362816 w 7135797"/>
              <a:gd name="connsiteY4" fmla="*/ 7224695 h 7224695"/>
              <a:gd name="connsiteX5" fmla="*/ 0 w 7135797"/>
              <a:gd name="connsiteY5" fmla="*/ 2759588 h 7224695"/>
              <a:gd name="connsiteX0" fmla="*/ 0 w 7135797"/>
              <a:gd name="connsiteY0" fmla="*/ 2613733 h 7078840"/>
              <a:gd name="connsiteX1" fmla="*/ 611526 w 7135797"/>
              <a:gd name="connsiteY1" fmla="*/ 0 h 7078840"/>
              <a:gd name="connsiteX2" fmla="*/ 7135797 w 7135797"/>
              <a:gd name="connsiteY2" fmla="*/ 2613733 h 7078840"/>
              <a:gd name="connsiteX3" fmla="*/ 6563965 w 7135797"/>
              <a:gd name="connsiteY3" fmla="*/ 7073230 h 7078840"/>
              <a:gd name="connsiteX4" fmla="*/ 1362816 w 7135797"/>
              <a:gd name="connsiteY4" fmla="*/ 7078840 h 7078840"/>
              <a:gd name="connsiteX5" fmla="*/ 0 w 7135797"/>
              <a:gd name="connsiteY5" fmla="*/ 2613733 h 7078840"/>
              <a:gd name="connsiteX0" fmla="*/ 0 w 6563965"/>
              <a:gd name="connsiteY0" fmla="*/ 2625394 h 7090501"/>
              <a:gd name="connsiteX1" fmla="*/ 611526 w 6563965"/>
              <a:gd name="connsiteY1" fmla="*/ 11661 h 7090501"/>
              <a:gd name="connsiteX2" fmla="*/ 3826005 w 6563965"/>
              <a:gd name="connsiteY2" fmla="*/ 0 h 7090501"/>
              <a:gd name="connsiteX3" fmla="*/ 6563965 w 6563965"/>
              <a:gd name="connsiteY3" fmla="*/ 7084891 h 7090501"/>
              <a:gd name="connsiteX4" fmla="*/ 1362816 w 6563965"/>
              <a:gd name="connsiteY4" fmla="*/ 7090501 h 7090501"/>
              <a:gd name="connsiteX5" fmla="*/ 0 w 6563965"/>
              <a:gd name="connsiteY5" fmla="*/ 2625394 h 7090501"/>
              <a:gd name="connsiteX0" fmla="*/ 0 w 5958105"/>
              <a:gd name="connsiteY0" fmla="*/ 5127371 h 7090501"/>
              <a:gd name="connsiteX1" fmla="*/ 5666 w 5958105"/>
              <a:gd name="connsiteY1" fmla="*/ 11661 h 7090501"/>
              <a:gd name="connsiteX2" fmla="*/ 3220145 w 5958105"/>
              <a:gd name="connsiteY2" fmla="*/ 0 h 7090501"/>
              <a:gd name="connsiteX3" fmla="*/ 5958105 w 5958105"/>
              <a:gd name="connsiteY3" fmla="*/ 7084891 h 7090501"/>
              <a:gd name="connsiteX4" fmla="*/ 756956 w 5958105"/>
              <a:gd name="connsiteY4" fmla="*/ 7090501 h 7090501"/>
              <a:gd name="connsiteX5" fmla="*/ 0 w 5958105"/>
              <a:gd name="connsiteY5" fmla="*/ 5127371 h 7090501"/>
              <a:gd name="connsiteX0" fmla="*/ 0 w 5958105"/>
              <a:gd name="connsiteY0" fmla="*/ 5127371 h 7090501"/>
              <a:gd name="connsiteX1" fmla="*/ 5666 w 5958105"/>
              <a:gd name="connsiteY1" fmla="*/ 11661 h 7090501"/>
              <a:gd name="connsiteX2" fmla="*/ 3220145 w 5958105"/>
              <a:gd name="connsiteY2" fmla="*/ 0 h 7090501"/>
              <a:gd name="connsiteX3" fmla="*/ 5958105 w 5958105"/>
              <a:gd name="connsiteY3" fmla="*/ 7084891 h 7090501"/>
              <a:gd name="connsiteX4" fmla="*/ 2557707 w 5958105"/>
              <a:gd name="connsiteY4" fmla="*/ 7090501 h 7090501"/>
              <a:gd name="connsiteX5" fmla="*/ 0 w 5958105"/>
              <a:gd name="connsiteY5" fmla="*/ 5127371 h 7090501"/>
              <a:gd name="connsiteX0" fmla="*/ 0 w 5958105"/>
              <a:gd name="connsiteY0" fmla="*/ 5144200 h 7090501"/>
              <a:gd name="connsiteX1" fmla="*/ 5666 w 5958105"/>
              <a:gd name="connsiteY1" fmla="*/ 11661 h 7090501"/>
              <a:gd name="connsiteX2" fmla="*/ 3220145 w 5958105"/>
              <a:gd name="connsiteY2" fmla="*/ 0 h 7090501"/>
              <a:gd name="connsiteX3" fmla="*/ 5958105 w 5958105"/>
              <a:gd name="connsiteY3" fmla="*/ 7084891 h 7090501"/>
              <a:gd name="connsiteX4" fmla="*/ 2557707 w 5958105"/>
              <a:gd name="connsiteY4" fmla="*/ 7090501 h 7090501"/>
              <a:gd name="connsiteX5" fmla="*/ 0 w 5958105"/>
              <a:gd name="connsiteY5" fmla="*/ 5144200 h 709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8105" h="7090501">
                <a:moveTo>
                  <a:pt x="0" y="5144200"/>
                </a:moveTo>
                <a:cubicBezTo>
                  <a:pt x="1889" y="3438963"/>
                  <a:pt x="3777" y="1716898"/>
                  <a:pt x="5666" y="11661"/>
                </a:cubicBezTo>
                <a:lnTo>
                  <a:pt x="3220145" y="0"/>
                </a:lnTo>
                <a:lnTo>
                  <a:pt x="5958105" y="7084891"/>
                </a:lnTo>
                <a:lnTo>
                  <a:pt x="2557707" y="7090501"/>
                </a:lnTo>
                <a:lnTo>
                  <a:pt x="0" y="5144200"/>
                </a:lnTo>
                <a:close/>
              </a:path>
            </a:pathLst>
          </a:custGeom>
        </p:spPr>
        <p:txBody>
          <a:bodyPr/>
          <a:lstStyle/>
          <a:p>
            <a:endParaRPr lang="en-US"/>
          </a:p>
        </p:txBody>
      </p:sp>
    </p:spTree>
    <p:extLst>
      <p:ext uri="{BB962C8B-B14F-4D97-AF65-F5344CB8AC3E}">
        <p14:creationId xmlns:p14="http://schemas.microsoft.com/office/powerpoint/2010/main" val="24582857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760D9-6524-DB44-A151-A2A687C76842}"/>
              </a:ext>
            </a:extLst>
          </p:cNvPr>
          <p:cNvSpPr>
            <a:spLocks noGrp="1"/>
          </p:cNvSpPr>
          <p:nvPr>
            <p:ph type="title"/>
          </p:nvPr>
        </p:nvSpPr>
        <p:spPr>
          <a:xfrm>
            <a:off x="6568827" y="1299694"/>
            <a:ext cx="5278666" cy="1231642"/>
          </a:xfrm>
        </p:spPr>
        <p:txBody>
          <a:bodyPr/>
          <a:lstStyle>
            <a:lvl1pPr algn="l">
              <a:defRPr>
                <a:solidFill>
                  <a:schemeClr val="accent6"/>
                </a:solidFill>
              </a:defRPr>
            </a:lvl1pPr>
          </a:lstStyle>
          <a:p>
            <a:r>
              <a:rPr lang="en-US"/>
              <a:t>Click to edit Master title style</a:t>
            </a:r>
          </a:p>
        </p:txBody>
      </p:sp>
      <p:sp>
        <p:nvSpPr>
          <p:cNvPr id="5" name="Right Triangle 4">
            <a:extLst>
              <a:ext uri="{FF2B5EF4-FFF2-40B4-BE49-F238E27FC236}">
                <a16:creationId xmlns:a16="http://schemas.microsoft.com/office/drawing/2014/main" id="{E22D97D6-8F67-1143-B3AB-200395B6C3C4}"/>
              </a:ext>
            </a:extLst>
          </p:cNvPr>
          <p:cNvSpPr/>
          <p:nvPr userDrawn="1"/>
        </p:nvSpPr>
        <p:spPr>
          <a:xfrm flipH="1" flipV="1">
            <a:off x="344507" y="-1"/>
            <a:ext cx="11854587" cy="1491587"/>
          </a:xfrm>
          <a:prstGeom prst="rtTriangle">
            <a:avLst/>
          </a:prstGeom>
          <a:solidFill>
            <a:schemeClr val="accent6"/>
          </a:solidFill>
        </p:spPr>
        <p:txBody>
          <a:bodyPr vert="horz" lIns="0" tIns="34290" rIns="0" bIns="34290" rtlCol="0" anchor="ctr">
            <a:noAutofit/>
          </a:bodyPr>
          <a:lstStyle/>
          <a:p>
            <a:pPr algn="ctr" defTabSz="685800">
              <a:lnSpc>
                <a:spcPct val="90000"/>
              </a:lnSpc>
              <a:spcBef>
                <a:spcPts val="450"/>
              </a:spcBef>
              <a:spcAft>
                <a:spcPts val="450"/>
              </a:spcAft>
              <a:buSzPct val="80000"/>
              <a:defRPr/>
            </a:pPr>
            <a:endParaRPr lang="en-US" sz="900" kern="0">
              <a:solidFill>
                <a:srgbClr val="333333">
                  <a:lumMod val="50000"/>
                </a:srgbClr>
              </a:solidFill>
              <a:latin typeface="Georgia"/>
              <a:cs typeface="Arial" panose="020B0604020202020204" pitchFamily="34" charset="0"/>
            </a:endParaRPr>
          </a:p>
        </p:txBody>
      </p:sp>
      <p:sp>
        <p:nvSpPr>
          <p:cNvPr id="8" name="Picture Placeholder 7">
            <a:extLst>
              <a:ext uri="{FF2B5EF4-FFF2-40B4-BE49-F238E27FC236}">
                <a16:creationId xmlns:a16="http://schemas.microsoft.com/office/drawing/2014/main" id="{CA29F137-4926-4343-9EB1-662036258676}"/>
              </a:ext>
            </a:extLst>
          </p:cNvPr>
          <p:cNvSpPr>
            <a:spLocks noGrp="1"/>
          </p:cNvSpPr>
          <p:nvPr>
            <p:ph type="pic" sz="quarter" idx="11"/>
          </p:nvPr>
        </p:nvSpPr>
        <p:spPr>
          <a:xfrm rot="431520">
            <a:off x="-340611" y="327248"/>
            <a:ext cx="6390101" cy="4468826"/>
          </a:xfrm>
        </p:spPr>
        <p:txBody>
          <a:bodyPr/>
          <a:lstStyle/>
          <a:p>
            <a:endParaRPr lang="en-US"/>
          </a:p>
        </p:txBody>
      </p:sp>
      <p:sp>
        <p:nvSpPr>
          <p:cNvPr id="3" name="Slide Number Placeholder 2">
            <a:extLst>
              <a:ext uri="{FF2B5EF4-FFF2-40B4-BE49-F238E27FC236}">
                <a16:creationId xmlns:a16="http://schemas.microsoft.com/office/drawing/2014/main" id="{D481AC59-E790-E447-BDF9-A7D1DAE341A4}"/>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pic>
        <p:nvPicPr>
          <p:cNvPr id="9" name="Picture 8">
            <a:extLst>
              <a:ext uri="{FF2B5EF4-FFF2-40B4-BE49-F238E27FC236}">
                <a16:creationId xmlns:a16="http://schemas.microsoft.com/office/drawing/2014/main" id="{D4282376-FE9D-7848-8E64-70258E3F72F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0413" y="6280679"/>
            <a:ext cx="1042983" cy="269157"/>
          </a:xfrm>
          <a:prstGeom prst="rect">
            <a:avLst/>
          </a:prstGeom>
        </p:spPr>
      </p:pic>
      <p:sp>
        <p:nvSpPr>
          <p:cNvPr id="10" name="Text Placeholder 11">
            <a:extLst>
              <a:ext uri="{FF2B5EF4-FFF2-40B4-BE49-F238E27FC236}">
                <a16:creationId xmlns:a16="http://schemas.microsoft.com/office/drawing/2014/main" id="{1CD567BC-3D35-E040-8F7A-9E0F403BFC37}"/>
              </a:ext>
            </a:extLst>
          </p:cNvPr>
          <p:cNvSpPr>
            <a:spLocks noGrp="1"/>
          </p:cNvSpPr>
          <p:nvPr>
            <p:ph type="body" sz="quarter" idx="14"/>
          </p:nvPr>
        </p:nvSpPr>
        <p:spPr>
          <a:xfrm>
            <a:off x="6568828" y="2683146"/>
            <a:ext cx="5278666" cy="3253310"/>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E576D55C-A357-A245-98EE-201EF1F6AC3B}"/>
              </a:ext>
            </a:extLst>
          </p:cNvPr>
          <p:cNvSpPr>
            <a:spLocks noGrp="1"/>
          </p:cNvSpPr>
          <p:nvPr>
            <p:ph type="body" sz="quarter" idx="15" hasCustomPrompt="1"/>
          </p:nvPr>
        </p:nvSpPr>
        <p:spPr>
          <a:xfrm>
            <a:off x="682739" y="5238121"/>
            <a:ext cx="4260736" cy="379413"/>
          </a:xfrm>
        </p:spPr>
        <p:txBody>
          <a:bodyPr/>
          <a:lstStyle>
            <a:lvl1pPr>
              <a:defRPr sz="2800" b="1" i="1">
                <a:solidFill>
                  <a:schemeClr val="accent5"/>
                </a:solidFill>
              </a:defRPr>
            </a:lvl1pPr>
          </a:lstStyle>
          <a:p>
            <a:pPr lvl="0"/>
            <a:r>
              <a:rPr lang="en-US"/>
              <a:t>Click to edit text</a:t>
            </a:r>
          </a:p>
        </p:txBody>
      </p:sp>
    </p:spTree>
    <p:extLst>
      <p:ext uri="{BB962C8B-B14F-4D97-AF65-F5344CB8AC3E}">
        <p14:creationId xmlns:p14="http://schemas.microsoft.com/office/powerpoint/2010/main" val="39829455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F6213-50BA-B247-92AD-B5343B105C39}"/>
              </a:ext>
            </a:extLst>
          </p:cNvPr>
          <p:cNvSpPr>
            <a:spLocks noGrp="1"/>
          </p:cNvSpPr>
          <p:nvPr>
            <p:ph type="title"/>
          </p:nvPr>
        </p:nvSpPr>
        <p:spPr>
          <a:xfrm>
            <a:off x="5968091" y="1618212"/>
            <a:ext cx="5852409" cy="900293"/>
          </a:xfrm>
        </p:spPr>
        <p:txBody>
          <a:bodyPr/>
          <a:lstStyle>
            <a:lvl1pPr algn="l">
              <a:defRPr/>
            </a:lvl1pPr>
          </a:lstStyle>
          <a:p>
            <a:r>
              <a:rPr lang="en-US"/>
              <a:t>Click to edit Master title style</a:t>
            </a:r>
          </a:p>
        </p:txBody>
      </p:sp>
      <p:sp>
        <p:nvSpPr>
          <p:cNvPr id="3" name="Slide Number Placeholder 2">
            <a:extLst>
              <a:ext uri="{FF2B5EF4-FFF2-40B4-BE49-F238E27FC236}">
                <a16:creationId xmlns:a16="http://schemas.microsoft.com/office/drawing/2014/main" id="{5382A921-1657-AB49-ABF9-C1181E03B999}"/>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6" name="Right Triangle 5">
            <a:extLst>
              <a:ext uri="{FF2B5EF4-FFF2-40B4-BE49-F238E27FC236}">
                <a16:creationId xmlns:a16="http://schemas.microsoft.com/office/drawing/2014/main" id="{FEBECF76-7D26-EA45-B054-905D973533F5}"/>
              </a:ext>
            </a:extLst>
          </p:cNvPr>
          <p:cNvSpPr/>
          <p:nvPr userDrawn="1"/>
        </p:nvSpPr>
        <p:spPr>
          <a:xfrm flipH="1" flipV="1">
            <a:off x="344507" y="-1"/>
            <a:ext cx="11854587" cy="1491587"/>
          </a:xfrm>
          <a:prstGeom prst="rtTriangle">
            <a:avLst/>
          </a:prstGeom>
          <a:solidFill>
            <a:schemeClr val="accent6"/>
          </a:solidFill>
        </p:spPr>
        <p:txBody>
          <a:bodyPr vert="horz" lIns="0" tIns="34290" rIns="0" bIns="34290" rtlCol="0" anchor="ctr">
            <a:noAutofit/>
          </a:bodyPr>
          <a:lstStyle/>
          <a:p>
            <a:pPr algn="ctr" defTabSz="685800">
              <a:lnSpc>
                <a:spcPct val="90000"/>
              </a:lnSpc>
              <a:spcBef>
                <a:spcPts val="450"/>
              </a:spcBef>
              <a:spcAft>
                <a:spcPts val="450"/>
              </a:spcAft>
              <a:buSzPct val="80000"/>
              <a:defRPr/>
            </a:pPr>
            <a:endParaRPr lang="en-US" sz="900" kern="0">
              <a:solidFill>
                <a:srgbClr val="333333">
                  <a:lumMod val="50000"/>
                </a:srgbClr>
              </a:solidFill>
              <a:latin typeface="Georgia"/>
              <a:cs typeface="Arial" panose="020B0604020202020204" pitchFamily="34" charset="0"/>
            </a:endParaRPr>
          </a:p>
        </p:txBody>
      </p:sp>
      <p:sp>
        <p:nvSpPr>
          <p:cNvPr id="5" name="Picture Placeholder 4">
            <a:extLst>
              <a:ext uri="{FF2B5EF4-FFF2-40B4-BE49-F238E27FC236}">
                <a16:creationId xmlns:a16="http://schemas.microsoft.com/office/drawing/2014/main" id="{E58D167B-C52D-704F-919E-299F6B3AACEA}"/>
              </a:ext>
            </a:extLst>
          </p:cNvPr>
          <p:cNvSpPr>
            <a:spLocks noGrp="1"/>
          </p:cNvSpPr>
          <p:nvPr>
            <p:ph type="pic" sz="quarter" idx="11"/>
          </p:nvPr>
        </p:nvSpPr>
        <p:spPr>
          <a:xfrm>
            <a:off x="-1207294" y="-1427956"/>
            <a:ext cx="6807994" cy="6807994"/>
          </a:xfrm>
          <a:prstGeom prst="ellipse">
            <a:avLst/>
          </a:prstGeom>
        </p:spPr>
        <p:txBody>
          <a:bodyPr/>
          <a:lstStyle/>
          <a:p>
            <a:endParaRPr lang="en-US"/>
          </a:p>
        </p:txBody>
      </p:sp>
      <p:pic>
        <p:nvPicPr>
          <p:cNvPr id="7" name="Picture 6">
            <a:extLst>
              <a:ext uri="{FF2B5EF4-FFF2-40B4-BE49-F238E27FC236}">
                <a16:creationId xmlns:a16="http://schemas.microsoft.com/office/drawing/2014/main" id="{DD6E767B-A2E5-5245-A0C9-4AAEE963C5F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0413" y="6280679"/>
            <a:ext cx="1042983" cy="269157"/>
          </a:xfrm>
          <a:prstGeom prst="rect">
            <a:avLst/>
          </a:prstGeom>
        </p:spPr>
      </p:pic>
      <p:sp>
        <p:nvSpPr>
          <p:cNvPr id="8" name="Text Placeholder 11">
            <a:extLst>
              <a:ext uri="{FF2B5EF4-FFF2-40B4-BE49-F238E27FC236}">
                <a16:creationId xmlns:a16="http://schemas.microsoft.com/office/drawing/2014/main" id="{0087E7F1-B91A-AF4B-83F0-864979EE8DDE}"/>
              </a:ext>
            </a:extLst>
          </p:cNvPr>
          <p:cNvSpPr>
            <a:spLocks noGrp="1"/>
          </p:cNvSpPr>
          <p:nvPr>
            <p:ph type="body" sz="quarter" idx="14"/>
          </p:nvPr>
        </p:nvSpPr>
        <p:spPr>
          <a:xfrm>
            <a:off x="5979294" y="2821234"/>
            <a:ext cx="5841206" cy="2552815"/>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92441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FBFC7C-101F-4145-A87A-23B3BD8B1F3F}"/>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4" name="Triangle 3">
            <a:extLst>
              <a:ext uri="{FF2B5EF4-FFF2-40B4-BE49-F238E27FC236}">
                <a16:creationId xmlns:a16="http://schemas.microsoft.com/office/drawing/2014/main" id="{ED5A0C6A-8D5A-8446-8BD1-3B70F8EA36F1}"/>
              </a:ext>
            </a:extLst>
          </p:cNvPr>
          <p:cNvSpPr/>
          <p:nvPr userDrawn="1"/>
        </p:nvSpPr>
        <p:spPr>
          <a:xfrm rot="10424466">
            <a:off x="10856289" y="-602315"/>
            <a:ext cx="4235303" cy="9000114"/>
          </a:xfrm>
          <a:prstGeom prst="triangle">
            <a:avLst/>
          </a:prstGeom>
          <a:solidFill>
            <a:srgbClr val="165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6FC3322-2CCE-D04B-A0A8-23855937A4C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88900"/>
            <a:ext cx="5859832" cy="7048500"/>
          </a:xfrm>
          <a:prstGeom prst="rect">
            <a:avLst/>
          </a:prstGeom>
        </p:spPr>
      </p:pic>
      <p:sp>
        <p:nvSpPr>
          <p:cNvPr id="6" name="Content Placeholder 7">
            <a:extLst>
              <a:ext uri="{FF2B5EF4-FFF2-40B4-BE49-F238E27FC236}">
                <a16:creationId xmlns:a16="http://schemas.microsoft.com/office/drawing/2014/main" id="{6C5F9E3F-8414-FA42-B6DE-47D9B13F4E9D}"/>
              </a:ext>
            </a:extLst>
          </p:cNvPr>
          <p:cNvSpPr>
            <a:spLocks noGrp="1"/>
          </p:cNvSpPr>
          <p:nvPr>
            <p:ph sz="quarter" idx="13"/>
          </p:nvPr>
        </p:nvSpPr>
        <p:spPr>
          <a:xfrm>
            <a:off x="3290738" y="403223"/>
            <a:ext cx="7170055" cy="1178834"/>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a:t>
            </a:r>
          </a:p>
          <a:p>
            <a:pPr lvl="0"/>
            <a:r>
              <a:rPr lang="en-US"/>
              <a:t>slide Title</a:t>
            </a:r>
          </a:p>
        </p:txBody>
      </p:sp>
      <p:sp>
        <p:nvSpPr>
          <p:cNvPr id="7" name="Text Placeholder 2">
            <a:extLst>
              <a:ext uri="{FF2B5EF4-FFF2-40B4-BE49-F238E27FC236}">
                <a16:creationId xmlns:a16="http://schemas.microsoft.com/office/drawing/2014/main" id="{0A769B7B-4BF7-1646-A747-08D31FCC44F7}"/>
              </a:ext>
            </a:extLst>
          </p:cNvPr>
          <p:cNvSpPr>
            <a:spLocks noGrp="1"/>
          </p:cNvSpPr>
          <p:nvPr>
            <p:ph type="body" sz="quarter" idx="15"/>
          </p:nvPr>
        </p:nvSpPr>
        <p:spPr>
          <a:xfrm flipH="1">
            <a:off x="4897322" y="992640"/>
            <a:ext cx="7185570" cy="5294244"/>
          </a:xfrm>
          <a:prstGeom prst="parallelogram">
            <a:avLst>
              <a:gd name="adj" fmla="val 38572"/>
            </a:avLst>
          </a:prstGeo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25EC2B2-7B51-364D-8933-EF5392FD2F8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3535" y="6286884"/>
            <a:ext cx="1017347" cy="269157"/>
          </a:xfrm>
          <a:prstGeom prst="rect">
            <a:avLst/>
          </a:prstGeom>
        </p:spPr>
      </p:pic>
    </p:spTree>
    <p:extLst>
      <p:ext uri="{BB962C8B-B14F-4D97-AF65-F5344CB8AC3E}">
        <p14:creationId xmlns:p14="http://schemas.microsoft.com/office/powerpoint/2010/main" val="16990852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9C696F82-3A61-0948-A644-6CD5A9FC075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798269" y="6286884"/>
            <a:ext cx="1017347" cy="269157"/>
          </a:xfrm>
          <a:prstGeom prst="rect">
            <a:avLst/>
          </a:prstGeom>
        </p:spPr>
      </p:pic>
      <p:sp>
        <p:nvSpPr>
          <p:cNvPr id="31" name="Parallelogram 30">
            <a:extLst>
              <a:ext uri="{FF2B5EF4-FFF2-40B4-BE49-F238E27FC236}">
                <a16:creationId xmlns:a16="http://schemas.microsoft.com/office/drawing/2014/main" id="{0C13F5C7-AB34-0C49-8A82-74A48E8F149F}"/>
              </a:ext>
            </a:extLst>
          </p:cNvPr>
          <p:cNvSpPr/>
          <p:nvPr userDrawn="1"/>
        </p:nvSpPr>
        <p:spPr>
          <a:xfrm rot="14932859">
            <a:off x="-6110076" y="-1825513"/>
            <a:ext cx="19622951" cy="9123058"/>
          </a:xfrm>
          <a:prstGeom prst="parallelogram">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65788"/>
              </a:solidFill>
            </a:endParaRPr>
          </a:p>
        </p:txBody>
      </p:sp>
      <p:sp>
        <p:nvSpPr>
          <p:cNvPr id="32" name="Parallelogram 31">
            <a:extLst>
              <a:ext uri="{FF2B5EF4-FFF2-40B4-BE49-F238E27FC236}">
                <a16:creationId xmlns:a16="http://schemas.microsoft.com/office/drawing/2014/main" id="{14380D9C-24F5-2D49-98EB-576511ACC037}"/>
              </a:ext>
            </a:extLst>
          </p:cNvPr>
          <p:cNvSpPr/>
          <p:nvPr userDrawn="1"/>
        </p:nvSpPr>
        <p:spPr>
          <a:xfrm rot="2357803" flipH="1">
            <a:off x="-574307" y="-4334500"/>
            <a:ext cx="13116655" cy="14463762"/>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C5034"/>
              </a:solidFill>
            </a:endParaRPr>
          </a:p>
        </p:txBody>
      </p:sp>
      <p:pic>
        <p:nvPicPr>
          <p:cNvPr id="34" name="Content Placeholder 8">
            <a:extLst>
              <a:ext uri="{FF2B5EF4-FFF2-40B4-BE49-F238E27FC236}">
                <a16:creationId xmlns:a16="http://schemas.microsoft.com/office/drawing/2014/main" id="{D8261D4E-456C-E146-AC78-73DDB00B02EB}"/>
              </a:ext>
            </a:extLst>
          </p:cNvPr>
          <p:cNvPicPr>
            <a:picLocks noChangeAspect="1"/>
          </p:cNvPicPr>
          <p:nvPr userDrawn="1"/>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8110535" y="-202329"/>
            <a:ext cx="4081465" cy="7060329"/>
          </a:xfrm>
          <a:prstGeom prst="rect">
            <a:avLst/>
          </a:prstGeom>
        </p:spPr>
      </p:pic>
      <p:pic>
        <p:nvPicPr>
          <p:cNvPr id="36" name="Picture 35">
            <a:extLst>
              <a:ext uri="{FF2B5EF4-FFF2-40B4-BE49-F238E27FC236}">
                <a16:creationId xmlns:a16="http://schemas.microsoft.com/office/drawing/2014/main" id="{AFE5C9F7-3D36-A745-A894-398D9E67467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950669" y="6439284"/>
            <a:ext cx="1017347" cy="269157"/>
          </a:xfrm>
          <a:prstGeom prst="rect">
            <a:avLst/>
          </a:prstGeom>
        </p:spPr>
      </p:pic>
      <p:sp>
        <p:nvSpPr>
          <p:cNvPr id="39" name="Slide Number Placeholder 2">
            <a:extLst>
              <a:ext uri="{FF2B5EF4-FFF2-40B4-BE49-F238E27FC236}">
                <a16:creationId xmlns:a16="http://schemas.microsoft.com/office/drawing/2014/main" id="{6923FBDD-F829-2240-A938-34A25013D9B7}"/>
              </a:ext>
            </a:extLst>
          </p:cNvPr>
          <p:cNvSpPr txBox="1">
            <a:spLocks/>
          </p:cNvSpPr>
          <p:nvPr userDrawn="1"/>
        </p:nvSpPr>
        <p:spPr>
          <a:xfrm>
            <a:off x="-233216" y="6403221"/>
            <a:ext cx="609600" cy="366183"/>
          </a:xfrm>
          <a:prstGeom prst="rect">
            <a:avLst/>
          </a:prstGeom>
        </p:spPr>
        <p:txBody>
          <a:bodyPr vert="horz" lIns="91372" tIns="45718" rIns="91372" bIns="45718" rtlCol="0" anchor="b"/>
          <a:lstStyle>
            <a:defPPr>
              <a:defRPr lang="en-US"/>
            </a:defPPr>
            <a:lvl1pPr marL="0" algn="r" defTabSz="914400" rtl="0" eaLnBrk="1" latinLnBrk="0" hangingPunct="1">
              <a:defRPr sz="800" kern="1200">
                <a:solidFill>
                  <a:schemeClr val="tx1"/>
                </a:solidFill>
                <a:latin typeface="Arial Black" panose="020B0A04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42" name="Content Placeholder 7">
            <a:extLst>
              <a:ext uri="{FF2B5EF4-FFF2-40B4-BE49-F238E27FC236}">
                <a16:creationId xmlns:a16="http://schemas.microsoft.com/office/drawing/2014/main" id="{2B01D1F1-E37F-8040-922D-A1AB8AA99526}"/>
              </a:ext>
            </a:extLst>
          </p:cNvPr>
          <p:cNvSpPr>
            <a:spLocks noGrp="1"/>
          </p:cNvSpPr>
          <p:nvPr>
            <p:ph sz="quarter" idx="13"/>
          </p:nvPr>
        </p:nvSpPr>
        <p:spPr>
          <a:xfrm>
            <a:off x="1777740" y="403223"/>
            <a:ext cx="7170055" cy="1178834"/>
          </a:xfrm>
        </p:spPr>
        <p:txBody>
          <a:bodyPr anchor="t"/>
          <a:lstStyle>
            <a:lvl1pPr marL="0" indent="0" algn="l"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a:t>
            </a:r>
          </a:p>
          <a:p>
            <a:pPr lvl="0"/>
            <a:r>
              <a:rPr lang="en-US"/>
              <a:t>slide Title</a:t>
            </a:r>
          </a:p>
        </p:txBody>
      </p:sp>
      <p:sp>
        <p:nvSpPr>
          <p:cNvPr id="3" name="Text Placeholder 2">
            <a:extLst>
              <a:ext uri="{FF2B5EF4-FFF2-40B4-BE49-F238E27FC236}">
                <a16:creationId xmlns:a16="http://schemas.microsoft.com/office/drawing/2014/main" id="{38D48EE7-F9B5-744B-9FBB-D43C7230A2C0}"/>
              </a:ext>
            </a:extLst>
          </p:cNvPr>
          <p:cNvSpPr>
            <a:spLocks noGrp="1"/>
          </p:cNvSpPr>
          <p:nvPr>
            <p:ph type="body" sz="quarter" idx="15"/>
          </p:nvPr>
        </p:nvSpPr>
        <p:spPr>
          <a:xfrm>
            <a:off x="-524435" y="992640"/>
            <a:ext cx="9458873" cy="5294244"/>
          </a:xfrm>
          <a:prstGeom prst="parallelogram">
            <a:avLst>
              <a:gd name="adj" fmla="val 46954"/>
            </a:avLst>
          </a:prstGeo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49846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C5D540A-31B5-B749-A32D-46926C59EC54}"/>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pic>
        <p:nvPicPr>
          <p:cNvPr id="4" name="Picture 3">
            <a:extLst>
              <a:ext uri="{FF2B5EF4-FFF2-40B4-BE49-F238E27FC236}">
                <a16:creationId xmlns:a16="http://schemas.microsoft.com/office/drawing/2014/main" id="{DA975B7B-1C8D-2149-BB3A-74E702A4831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389513" y="928002"/>
            <a:ext cx="8802487" cy="5957453"/>
          </a:xfrm>
          <a:prstGeom prst="rect">
            <a:avLst/>
          </a:prstGeom>
        </p:spPr>
      </p:pic>
      <p:sp>
        <p:nvSpPr>
          <p:cNvPr id="5" name="Right Triangle 4">
            <a:extLst>
              <a:ext uri="{FF2B5EF4-FFF2-40B4-BE49-F238E27FC236}">
                <a16:creationId xmlns:a16="http://schemas.microsoft.com/office/drawing/2014/main" id="{9D2CBE62-DB79-5447-A269-56541F06E76B}"/>
              </a:ext>
            </a:extLst>
          </p:cNvPr>
          <p:cNvSpPr/>
          <p:nvPr userDrawn="1"/>
        </p:nvSpPr>
        <p:spPr>
          <a:xfrm>
            <a:off x="1" y="5664200"/>
            <a:ext cx="12192000" cy="1200473"/>
          </a:xfrm>
          <a:prstGeom prst="rtTriangle">
            <a:avLst/>
          </a:prstGeom>
          <a:solidFill>
            <a:srgbClr val="165788"/>
          </a:solidFill>
          <a:ln w="9525" cap="flat" cmpd="sng" algn="ctr">
            <a:noFill/>
            <a:prstDash val="solid"/>
          </a:ln>
          <a:effectLst/>
        </p:spPr>
        <p:txBody>
          <a:bodyPr rtlCol="0" anchor="ctr"/>
          <a:lstStyle/>
          <a:p>
            <a:pPr marL="0" marR="0" lvl="0" indent="0" algn="ctr" defTabSz="685613" eaLnBrk="1" fontAlgn="auto" latinLnBrk="0" hangingPunct="1">
              <a:lnSpc>
                <a:spcPct val="100000"/>
              </a:lnSpc>
              <a:spcBef>
                <a:spcPts val="0"/>
              </a:spcBef>
              <a:spcAft>
                <a:spcPts val="0"/>
              </a:spcAft>
              <a:buClrTx/>
              <a:buSzTx/>
              <a:buFontTx/>
              <a:buNone/>
              <a:tabLst/>
              <a:defRPr/>
            </a:pPr>
            <a:endParaRPr kumimoji="0" lang="en-US" sz="1069" b="0" i="0" u="none" strike="noStrike" kern="0" cap="none" spc="0" normalizeH="0" baseline="0" noProof="0">
              <a:ln>
                <a:noFill/>
              </a:ln>
              <a:solidFill>
                <a:srgbClr val="FFFFFF"/>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A69E65BC-092A-0A42-96C0-08808B84D4C0}"/>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20414" y="6286884"/>
            <a:ext cx="1017347" cy="269157"/>
          </a:xfrm>
          <a:prstGeom prst="rect">
            <a:avLst/>
          </a:prstGeom>
        </p:spPr>
      </p:pic>
      <p:sp>
        <p:nvSpPr>
          <p:cNvPr id="7" name="Content Placeholder 7">
            <a:extLst>
              <a:ext uri="{FF2B5EF4-FFF2-40B4-BE49-F238E27FC236}">
                <a16:creationId xmlns:a16="http://schemas.microsoft.com/office/drawing/2014/main" id="{BB7CA855-76D7-044C-BA49-CF6F966356CF}"/>
              </a:ext>
            </a:extLst>
          </p:cNvPr>
          <p:cNvSpPr>
            <a:spLocks noGrp="1"/>
          </p:cNvSpPr>
          <p:nvPr>
            <p:ph sz="quarter" idx="13" hasCustomPrompt="1"/>
          </p:nvPr>
        </p:nvSpPr>
        <p:spPr>
          <a:xfrm>
            <a:off x="420413" y="458714"/>
            <a:ext cx="11693684" cy="912884"/>
          </a:xfrm>
        </p:spPr>
        <p:txBody>
          <a:bodyPr anchor="t"/>
          <a:lstStyle>
            <a:lvl1pPr marL="0" indent="0" algn="l"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slide Title</a:t>
            </a:r>
          </a:p>
        </p:txBody>
      </p:sp>
      <p:sp>
        <p:nvSpPr>
          <p:cNvPr id="8" name="Text Placeholder 11">
            <a:extLst>
              <a:ext uri="{FF2B5EF4-FFF2-40B4-BE49-F238E27FC236}">
                <a16:creationId xmlns:a16="http://schemas.microsoft.com/office/drawing/2014/main" id="{5440E45A-A675-9E40-A65F-0BE5DB3FE7CF}"/>
              </a:ext>
            </a:extLst>
          </p:cNvPr>
          <p:cNvSpPr>
            <a:spLocks noGrp="1"/>
          </p:cNvSpPr>
          <p:nvPr>
            <p:ph type="body" sz="quarter" idx="14"/>
          </p:nvPr>
        </p:nvSpPr>
        <p:spPr>
          <a:xfrm>
            <a:off x="420414" y="1582102"/>
            <a:ext cx="5967323" cy="3773466"/>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58582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24C208-47AF-C740-A3E8-8192F8CA8E5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74957" y="1115092"/>
            <a:ext cx="6444292" cy="5742908"/>
          </a:xfrm>
          <a:prstGeom prst="rect">
            <a:avLst/>
          </a:prstGeom>
        </p:spPr>
      </p:pic>
      <p:sp>
        <p:nvSpPr>
          <p:cNvPr id="6" name="Right Triangle 5">
            <a:extLst>
              <a:ext uri="{FF2B5EF4-FFF2-40B4-BE49-F238E27FC236}">
                <a16:creationId xmlns:a16="http://schemas.microsoft.com/office/drawing/2014/main" id="{2F6A0495-E095-1949-9E77-20C453D995AB}"/>
              </a:ext>
            </a:extLst>
          </p:cNvPr>
          <p:cNvSpPr/>
          <p:nvPr userDrawn="1"/>
        </p:nvSpPr>
        <p:spPr>
          <a:xfrm>
            <a:off x="1" y="5664200"/>
            <a:ext cx="12192000" cy="1200473"/>
          </a:xfrm>
          <a:prstGeom prst="rtTriangle">
            <a:avLst/>
          </a:prstGeom>
          <a:solidFill>
            <a:srgbClr val="165788"/>
          </a:solidFill>
          <a:ln w="9525" cap="flat" cmpd="sng" algn="ctr">
            <a:noFill/>
            <a:prstDash val="solid"/>
          </a:ln>
          <a:effectLst/>
        </p:spPr>
        <p:txBody>
          <a:bodyPr rtlCol="0" anchor="ctr"/>
          <a:lstStyle/>
          <a:p>
            <a:pPr marL="0" marR="0" lvl="0" indent="0" algn="ctr" defTabSz="685613" eaLnBrk="1" fontAlgn="auto" latinLnBrk="0" hangingPunct="1">
              <a:lnSpc>
                <a:spcPct val="100000"/>
              </a:lnSpc>
              <a:spcBef>
                <a:spcPts val="0"/>
              </a:spcBef>
              <a:spcAft>
                <a:spcPts val="0"/>
              </a:spcAft>
              <a:buClrTx/>
              <a:buSzTx/>
              <a:buFontTx/>
              <a:buNone/>
              <a:tabLst/>
              <a:defRPr/>
            </a:pPr>
            <a:endParaRPr kumimoji="0" lang="en-US" sz="1069" b="0" i="0" u="none" strike="noStrike" kern="0" cap="none" spc="0" normalizeH="0" baseline="0" noProof="0">
              <a:ln>
                <a:noFill/>
              </a:ln>
              <a:solidFill>
                <a:srgbClr val="FFFFFF"/>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6C34538F-9A57-AF4F-B4C6-B5F4174575B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20414" y="6286884"/>
            <a:ext cx="1017347" cy="269157"/>
          </a:xfrm>
          <a:prstGeom prst="rect">
            <a:avLst/>
          </a:prstGeom>
        </p:spPr>
      </p:pic>
      <p:sp>
        <p:nvSpPr>
          <p:cNvPr id="8" name="Content Placeholder 7">
            <a:extLst>
              <a:ext uri="{FF2B5EF4-FFF2-40B4-BE49-F238E27FC236}">
                <a16:creationId xmlns:a16="http://schemas.microsoft.com/office/drawing/2014/main" id="{BE51207B-0C16-5D48-9FCF-1DBC58A6C812}"/>
              </a:ext>
            </a:extLst>
          </p:cNvPr>
          <p:cNvSpPr>
            <a:spLocks noGrp="1"/>
          </p:cNvSpPr>
          <p:nvPr>
            <p:ph sz="quarter" idx="13" hasCustomPrompt="1"/>
          </p:nvPr>
        </p:nvSpPr>
        <p:spPr>
          <a:xfrm>
            <a:off x="667709" y="634332"/>
            <a:ext cx="10058348" cy="1178834"/>
          </a:xfrm>
        </p:spPr>
        <p:txBody>
          <a:bodyPr anchor="t"/>
          <a:lstStyle>
            <a:lvl1pPr marL="0" indent="0" algn="l"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slide Title</a:t>
            </a:r>
          </a:p>
        </p:txBody>
      </p:sp>
      <p:sp>
        <p:nvSpPr>
          <p:cNvPr id="9" name="Text Placeholder 3">
            <a:extLst>
              <a:ext uri="{FF2B5EF4-FFF2-40B4-BE49-F238E27FC236}">
                <a16:creationId xmlns:a16="http://schemas.microsoft.com/office/drawing/2014/main" id="{B2CDD22A-5A20-5F49-87DF-B573B5449E54}"/>
              </a:ext>
            </a:extLst>
          </p:cNvPr>
          <p:cNvSpPr>
            <a:spLocks noGrp="1"/>
          </p:cNvSpPr>
          <p:nvPr>
            <p:ph type="body" sz="quarter" idx="11"/>
          </p:nvPr>
        </p:nvSpPr>
        <p:spPr>
          <a:xfrm>
            <a:off x="667709" y="2005876"/>
            <a:ext cx="6444292" cy="3560538"/>
          </a:xfrm>
        </p:spPr>
        <p:txBody>
          <a:bodyPr vert="horz" lIns="0" tIns="45718" rIns="0" bIns="45718" rtlCol="0" anchor="t">
            <a:noAutofit/>
          </a:bodyPr>
          <a:lstStyle>
            <a:lvl1pPr>
              <a:defRPr lang="en-US" dirty="0" smtClean="0">
                <a:solidFill>
                  <a:schemeClr val="tx1"/>
                </a:solidFill>
                <a:latin typeface="+mn-lt"/>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3" name="Slide Number Placeholder 2">
            <a:extLst>
              <a:ext uri="{FF2B5EF4-FFF2-40B4-BE49-F238E27FC236}">
                <a16:creationId xmlns:a16="http://schemas.microsoft.com/office/drawing/2014/main" id="{D4C2AE27-89CD-6F4D-90F6-A70B353F66AA}"/>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8704331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Triangle 5">
            <a:extLst>
              <a:ext uri="{FF2B5EF4-FFF2-40B4-BE49-F238E27FC236}">
                <a16:creationId xmlns:a16="http://schemas.microsoft.com/office/drawing/2014/main" id="{85DE3D60-EF29-AC41-A7AA-6C3CBBC1B755}"/>
              </a:ext>
            </a:extLst>
          </p:cNvPr>
          <p:cNvSpPr/>
          <p:nvPr userDrawn="1"/>
        </p:nvSpPr>
        <p:spPr>
          <a:xfrm rot="10800000" flipH="1">
            <a:off x="0" y="0"/>
            <a:ext cx="935727" cy="1988288"/>
          </a:xfrm>
          <a:prstGeom prst="triangle">
            <a:avLst>
              <a:gd name="adj"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7">
            <a:extLst>
              <a:ext uri="{FF2B5EF4-FFF2-40B4-BE49-F238E27FC236}">
                <a16:creationId xmlns:a16="http://schemas.microsoft.com/office/drawing/2014/main" id="{FA847FB0-ABDD-CD42-98A8-0587FD484F53}"/>
              </a:ext>
            </a:extLst>
          </p:cNvPr>
          <p:cNvSpPr>
            <a:spLocks noGrp="1"/>
          </p:cNvSpPr>
          <p:nvPr>
            <p:ph sz="quarter" idx="13" hasCustomPrompt="1"/>
          </p:nvPr>
        </p:nvSpPr>
        <p:spPr>
          <a:xfrm>
            <a:off x="998628" y="558060"/>
            <a:ext cx="8014920" cy="1178834"/>
          </a:xfrm>
        </p:spPr>
        <p:txBody>
          <a:bodyPr anchor="t"/>
          <a:lstStyle>
            <a:lvl1pPr marL="0" indent="0" algn="l"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5"/>
                </a:solidFill>
                <a:latin typeface="+mj-lt"/>
                <a:ea typeface="ＭＳ Ｐゴシック" charset="0"/>
                <a:cs typeface="Georgia"/>
              </a:defRPr>
            </a:lvl1pPr>
          </a:lstStyle>
          <a:p>
            <a:pPr lvl="0"/>
            <a:r>
              <a:rPr lang="en-US"/>
              <a:t>Click to edit slide Title</a:t>
            </a:r>
          </a:p>
        </p:txBody>
      </p:sp>
      <p:sp>
        <p:nvSpPr>
          <p:cNvPr id="10" name="Text Placeholder 11">
            <a:extLst>
              <a:ext uri="{FF2B5EF4-FFF2-40B4-BE49-F238E27FC236}">
                <a16:creationId xmlns:a16="http://schemas.microsoft.com/office/drawing/2014/main" id="{7EA14391-A402-C749-9ECE-409C76E767B9}"/>
              </a:ext>
            </a:extLst>
          </p:cNvPr>
          <p:cNvSpPr>
            <a:spLocks noGrp="1"/>
          </p:cNvSpPr>
          <p:nvPr>
            <p:ph type="body" sz="quarter" idx="14"/>
          </p:nvPr>
        </p:nvSpPr>
        <p:spPr>
          <a:xfrm>
            <a:off x="998628" y="1943904"/>
            <a:ext cx="7653897" cy="3992347"/>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2">
            <a:extLst>
              <a:ext uri="{FF2B5EF4-FFF2-40B4-BE49-F238E27FC236}">
                <a16:creationId xmlns:a16="http://schemas.microsoft.com/office/drawing/2014/main" id="{AD26F1F2-29F6-4B43-BE84-29ECB661B44B}"/>
              </a:ext>
            </a:extLst>
          </p:cNvPr>
          <p:cNvSpPr>
            <a:spLocks noGrp="1"/>
          </p:cNvSpPr>
          <p:nvPr>
            <p:ph type="sldNum" sz="quarter" idx="10"/>
          </p:nvPr>
        </p:nvSpPr>
        <p:spPr>
          <a:xfrm>
            <a:off x="-39668" y="6403221"/>
            <a:ext cx="609600" cy="366183"/>
          </a:xfrm>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3028261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er_MEDEL_grey">
    <p:spTree>
      <p:nvGrpSpPr>
        <p:cNvPr id="1" name=""/>
        <p:cNvGrpSpPr/>
        <p:nvPr/>
      </p:nvGrpSpPr>
      <p:grpSpPr>
        <a:xfrm>
          <a:off x="0" y="0"/>
          <a:ext cx="0" cy="0"/>
          <a:chOff x="0" y="0"/>
          <a:chExt cx="0" cy="0"/>
        </a:xfrm>
      </p:grpSpPr>
      <p:sp>
        <p:nvSpPr>
          <p:cNvPr id="10" name="Rectangle 9"/>
          <p:cNvSpPr/>
          <p:nvPr userDrawn="1"/>
        </p:nvSpPr>
        <p:spPr>
          <a:xfrm>
            <a:off x="0" y="0"/>
            <a:ext cx="12192000" cy="6858000"/>
          </a:xfrm>
          <a:prstGeom prst="rect">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219170"/>
            <a:r>
              <a:rPr lang="en-US" sz="3200">
                <a:solidFill>
                  <a:prstClr val="white"/>
                </a:solidFill>
              </a:rPr>
              <a:t> </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63991" y="5768046"/>
            <a:ext cx="637327" cy="1094187"/>
          </a:xfrm>
          <a:prstGeom prst="rect">
            <a:avLst/>
          </a:prstGeom>
          <a:ln>
            <a:noFill/>
          </a:ln>
        </p:spPr>
      </p:pic>
      <p:sp>
        <p:nvSpPr>
          <p:cNvPr id="7" name="Text Placeholder 6"/>
          <p:cNvSpPr>
            <a:spLocks noGrp="1"/>
          </p:cNvSpPr>
          <p:nvPr>
            <p:ph type="body" sz="quarter" idx="12"/>
          </p:nvPr>
        </p:nvSpPr>
        <p:spPr>
          <a:xfrm>
            <a:off x="309608" y="276243"/>
            <a:ext cx="3393018" cy="450146"/>
          </a:xfrm>
          <a:prstGeom prst="rect">
            <a:avLst/>
          </a:prstGeom>
        </p:spPr>
        <p:txBody>
          <a:bodyPr anchor="b">
            <a:normAutofit/>
          </a:bodyPr>
          <a:lstStyle>
            <a:lvl1pPr marL="0" indent="0" algn="l">
              <a:lnSpc>
                <a:spcPct val="85000"/>
              </a:lnSpc>
              <a:buNone/>
              <a:defRPr sz="1600" b="0" i="0" cap="none">
                <a:solidFill>
                  <a:srgbClr val="FFFFFF"/>
                </a:solidFill>
                <a:latin typeface="Georgia"/>
                <a:cs typeface="Georgia"/>
              </a:defRPr>
            </a:lvl1pPr>
            <a:lvl2pPr marL="230712" indent="0">
              <a:buNone/>
              <a:defRPr/>
            </a:lvl2pPr>
            <a:lvl3pPr marL="618051" indent="0">
              <a:buNone/>
              <a:defRPr/>
            </a:lvl3pPr>
            <a:lvl4pPr marL="988458" indent="0">
              <a:buNone/>
              <a:defRPr/>
            </a:lvl4pPr>
            <a:lvl5pPr marL="1373682" indent="0">
              <a:buNone/>
              <a:defRPr/>
            </a:lvl5pPr>
          </a:lstStyle>
          <a:p>
            <a:pPr lvl="0"/>
            <a:r>
              <a:rPr lang="en-US"/>
              <a:t>Click to edit Master text styles</a:t>
            </a:r>
          </a:p>
        </p:txBody>
      </p:sp>
      <p:sp>
        <p:nvSpPr>
          <p:cNvPr id="8" name="Slide Number Placeholder 2"/>
          <p:cNvSpPr>
            <a:spLocks noGrp="1"/>
          </p:cNvSpPr>
          <p:nvPr>
            <p:ph type="sldNum" sz="quarter" idx="13"/>
          </p:nvPr>
        </p:nvSpPr>
        <p:spPr>
          <a:xfrm>
            <a:off x="11555297" y="6415875"/>
            <a:ext cx="609600" cy="366183"/>
          </a:xfrm>
        </p:spPr>
        <p:txBody>
          <a:bodyPr/>
          <a:lstStyle/>
          <a:p>
            <a:fld id="{BBE961DD-B3E3-4719-9E69-135D36C612E9}" type="slidenum">
              <a:rPr lang="en-US" smtClean="0">
                <a:solidFill>
                  <a:srgbClr val="666666"/>
                </a:solidFill>
              </a:rPr>
              <a:pPr/>
              <a:t>‹#›</a:t>
            </a:fld>
            <a:endParaRPr lang="en-US">
              <a:solidFill>
                <a:srgbClr val="666666"/>
              </a:solidFill>
            </a:endParaRPr>
          </a:p>
        </p:txBody>
      </p:sp>
      <p:sp>
        <p:nvSpPr>
          <p:cNvPr id="9" name="Title 1"/>
          <p:cNvSpPr>
            <a:spLocks noGrp="1"/>
          </p:cNvSpPr>
          <p:nvPr>
            <p:ph type="title"/>
          </p:nvPr>
        </p:nvSpPr>
        <p:spPr>
          <a:xfrm>
            <a:off x="0" y="2451300"/>
            <a:ext cx="10972800" cy="3794143"/>
          </a:xfrm>
        </p:spPr>
        <p:txBody>
          <a:bodyPr bIns="45720">
            <a:noAutofit/>
          </a:bodyPr>
          <a:lstStyle>
            <a:lvl1pPr>
              <a:lnSpc>
                <a:spcPct val="70000"/>
              </a:lnSpc>
              <a:defRPr sz="8000" spc="-380" baseline="0">
                <a:solidFill>
                  <a:schemeClr val="bg1"/>
                </a:solidFill>
              </a:defRPr>
            </a:lvl1pPr>
          </a:lstStyle>
          <a:p>
            <a:r>
              <a:rPr lang="en-US"/>
              <a:t>Click to edit Master title style</a:t>
            </a:r>
          </a:p>
        </p:txBody>
      </p:sp>
      <p:sp>
        <p:nvSpPr>
          <p:cNvPr id="14" name="TextBox 13">
            <a:extLst>
              <a:ext uri="{FF2B5EF4-FFF2-40B4-BE49-F238E27FC236}">
                <a16:creationId xmlns:a16="http://schemas.microsoft.com/office/drawing/2014/main" id="{1001F2BE-D2DF-4D2A-A6BB-3940AF7B0626}"/>
              </a:ext>
            </a:extLst>
          </p:cNvPr>
          <p:cNvSpPr txBox="1"/>
          <p:nvPr userDrawn="1"/>
        </p:nvSpPr>
        <p:spPr>
          <a:xfrm>
            <a:off x="186440" y="6344043"/>
            <a:ext cx="5909560" cy="369332"/>
          </a:xfrm>
          <a:prstGeom prst="rect">
            <a:avLst/>
          </a:prstGeom>
          <a:noFill/>
        </p:spPr>
        <p:txBody>
          <a:bodyPr wrap="square" rtlCol="0">
            <a:spAutoFit/>
          </a:bodyPr>
          <a:lstStyle/>
          <a:p>
            <a:r>
              <a:rPr lang="en-US" b="1" i="0">
                <a:solidFill>
                  <a:schemeClr val="bg1"/>
                </a:solidFill>
                <a:latin typeface="Arial Black" panose="020B0604020202020204" pitchFamily="34" charset="0"/>
                <a:cs typeface="Arial Black" panose="020B0604020202020204" pitchFamily="34" charset="0"/>
              </a:rPr>
              <a:t>COGNITIVE DECLINE CAMPAIGN WORKSHOP</a:t>
            </a:r>
          </a:p>
        </p:txBody>
      </p:sp>
    </p:spTree>
    <p:extLst>
      <p:ext uri="{BB962C8B-B14F-4D97-AF65-F5344CB8AC3E}">
        <p14:creationId xmlns:p14="http://schemas.microsoft.com/office/powerpoint/2010/main" val="33948416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49CAA638-8CB3-C947-B8AE-91CB4EFA25B5}"/>
              </a:ext>
            </a:extLst>
          </p:cNvPr>
          <p:cNvSpPr/>
          <p:nvPr userDrawn="1"/>
        </p:nvSpPr>
        <p:spPr>
          <a:xfrm rot="17621111" flipH="1">
            <a:off x="8064780" y="-1334491"/>
            <a:ext cx="11568254" cy="11422079"/>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C5034"/>
              </a:solidFill>
            </a:endParaRPr>
          </a:p>
        </p:txBody>
      </p:sp>
      <p:pic>
        <p:nvPicPr>
          <p:cNvPr id="5" name="Picture 4">
            <a:extLst>
              <a:ext uri="{FF2B5EF4-FFF2-40B4-BE49-F238E27FC236}">
                <a16:creationId xmlns:a16="http://schemas.microsoft.com/office/drawing/2014/main" id="{17CC5568-6A79-2346-9DFA-5A5EFB5A609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864144" y="723927"/>
            <a:ext cx="10423915" cy="6134073"/>
          </a:xfrm>
          <a:prstGeom prst="rect">
            <a:avLst/>
          </a:prstGeom>
        </p:spPr>
      </p:pic>
      <p:sp>
        <p:nvSpPr>
          <p:cNvPr id="7" name="Slide Number Placeholder 2">
            <a:extLst>
              <a:ext uri="{FF2B5EF4-FFF2-40B4-BE49-F238E27FC236}">
                <a16:creationId xmlns:a16="http://schemas.microsoft.com/office/drawing/2014/main" id="{4BB2D9B4-E651-FA4A-AFA6-0C8134770060}"/>
              </a:ext>
            </a:extLst>
          </p:cNvPr>
          <p:cNvSpPr>
            <a:spLocks noGrp="1"/>
          </p:cNvSpPr>
          <p:nvPr>
            <p:ph type="sldNum" sz="quarter" idx="10"/>
          </p:nvPr>
        </p:nvSpPr>
        <p:spPr>
          <a:xfrm>
            <a:off x="-39668" y="6403221"/>
            <a:ext cx="609600" cy="366183"/>
          </a:xfrm>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8" name="Content Placeholder 7">
            <a:extLst>
              <a:ext uri="{FF2B5EF4-FFF2-40B4-BE49-F238E27FC236}">
                <a16:creationId xmlns:a16="http://schemas.microsoft.com/office/drawing/2014/main" id="{224B61A2-F18E-5C40-8082-311239FE5E31}"/>
              </a:ext>
            </a:extLst>
          </p:cNvPr>
          <p:cNvSpPr>
            <a:spLocks noGrp="1"/>
          </p:cNvSpPr>
          <p:nvPr>
            <p:ph sz="quarter" idx="13"/>
          </p:nvPr>
        </p:nvSpPr>
        <p:spPr>
          <a:xfrm>
            <a:off x="420413" y="458714"/>
            <a:ext cx="7954660" cy="912884"/>
          </a:xfrm>
        </p:spPr>
        <p:txBody>
          <a:bodyPr anchor="t"/>
          <a:lstStyle>
            <a:lvl1pPr marL="0" indent="0" algn="l"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6"/>
                </a:solidFill>
                <a:latin typeface="+mj-lt"/>
                <a:ea typeface="ＭＳ Ｐゴシック" charset="0"/>
                <a:cs typeface="Georgia"/>
              </a:defRPr>
            </a:lvl1pPr>
          </a:lstStyle>
          <a:p>
            <a:pPr lvl="0"/>
            <a:r>
              <a:rPr lang="en-US"/>
              <a:t>Click to edit </a:t>
            </a:r>
          </a:p>
          <a:p>
            <a:pPr lvl="0"/>
            <a:r>
              <a:rPr lang="en-US"/>
              <a:t>slide Title</a:t>
            </a:r>
          </a:p>
        </p:txBody>
      </p:sp>
      <p:sp>
        <p:nvSpPr>
          <p:cNvPr id="9" name="Text Placeholder 11">
            <a:extLst>
              <a:ext uri="{FF2B5EF4-FFF2-40B4-BE49-F238E27FC236}">
                <a16:creationId xmlns:a16="http://schemas.microsoft.com/office/drawing/2014/main" id="{A4FF6C6C-0767-6243-9FDE-7A42A8F82F2D}"/>
              </a:ext>
            </a:extLst>
          </p:cNvPr>
          <p:cNvSpPr>
            <a:spLocks noGrp="1"/>
          </p:cNvSpPr>
          <p:nvPr>
            <p:ph type="body" sz="quarter" idx="14"/>
          </p:nvPr>
        </p:nvSpPr>
        <p:spPr>
          <a:xfrm>
            <a:off x="420414" y="1943906"/>
            <a:ext cx="5967323" cy="4086258"/>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05351E49-E501-264A-908F-9593139FB2D8}"/>
              </a:ext>
            </a:extLst>
          </p:cNvPr>
          <p:cNvSpPr/>
          <p:nvPr userDrawn="1"/>
        </p:nvSpPr>
        <p:spPr>
          <a:xfrm rot="21447472">
            <a:off x="3820808" y="3783185"/>
            <a:ext cx="10788880" cy="4529789"/>
          </a:xfrm>
          <a:prstGeom prst="rect">
            <a:avLst/>
          </a:prstGeom>
          <a:gradFill>
            <a:gsLst>
              <a:gs pos="42000">
                <a:schemeClr val="accent6">
                  <a:alpha val="0"/>
                </a:schemeClr>
              </a:gs>
              <a:gs pos="100000">
                <a:schemeClr val="accent6"/>
              </a:gs>
            </a:gsLst>
            <a:lin ang="2700000" scaled="1"/>
          </a:gradFill>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l">
              <a:lnSpc>
                <a:spcPct val="90000"/>
              </a:lnSpc>
              <a:spcBef>
                <a:spcPts val="600"/>
              </a:spcBef>
              <a:spcAft>
                <a:spcPts val="600"/>
              </a:spcAft>
              <a:buSzPct val="80000"/>
              <a:buFont typeface="Arial" panose="020B0604020202020204" pitchFamily="34" charset="0"/>
              <a:buNone/>
            </a:pPr>
            <a:endParaRPr lang="en-US" sz="2000">
              <a:solidFill>
                <a:schemeClr val="tx1">
                  <a:lumMod val="50000"/>
                </a:schemeClr>
              </a:solidFill>
              <a:cs typeface="Arial" panose="020B0604020202020204" pitchFamily="34" charset="0"/>
            </a:endParaRPr>
          </a:p>
        </p:txBody>
      </p:sp>
      <p:pic>
        <p:nvPicPr>
          <p:cNvPr id="10" name="Picture 9">
            <a:extLst>
              <a:ext uri="{FF2B5EF4-FFF2-40B4-BE49-F238E27FC236}">
                <a16:creationId xmlns:a16="http://schemas.microsoft.com/office/drawing/2014/main" id="{FDF7A51A-301B-A942-ACEF-D91EFF34C2F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0950669" y="6439284"/>
            <a:ext cx="1017347" cy="269157"/>
          </a:xfrm>
          <a:prstGeom prst="rect">
            <a:avLst/>
          </a:prstGeom>
        </p:spPr>
      </p:pic>
    </p:spTree>
    <p:extLst>
      <p:ext uri="{BB962C8B-B14F-4D97-AF65-F5344CB8AC3E}">
        <p14:creationId xmlns:p14="http://schemas.microsoft.com/office/powerpoint/2010/main" val="27046298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49CAA638-8CB3-C947-B8AE-91CB4EFA25B5}"/>
              </a:ext>
            </a:extLst>
          </p:cNvPr>
          <p:cNvSpPr/>
          <p:nvPr userDrawn="1"/>
        </p:nvSpPr>
        <p:spPr>
          <a:xfrm rot="17621111" flipH="1">
            <a:off x="8064780" y="-1334491"/>
            <a:ext cx="11568254" cy="11422079"/>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C5034"/>
              </a:solidFill>
            </a:endParaRPr>
          </a:p>
        </p:txBody>
      </p:sp>
      <p:sp>
        <p:nvSpPr>
          <p:cNvPr id="7" name="Slide Number Placeholder 2">
            <a:extLst>
              <a:ext uri="{FF2B5EF4-FFF2-40B4-BE49-F238E27FC236}">
                <a16:creationId xmlns:a16="http://schemas.microsoft.com/office/drawing/2014/main" id="{4BB2D9B4-E651-FA4A-AFA6-0C8134770060}"/>
              </a:ext>
            </a:extLst>
          </p:cNvPr>
          <p:cNvSpPr>
            <a:spLocks noGrp="1"/>
          </p:cNvSpPr>
          <p:nvPr>
            <p:ph type="sldNum" sz="quarter" idx="10"/>
          </p:nvPr>
        </p:nvSpPr>
        <p:spPr>
          <a:xfrm>
            <a:off x="-39668" y="6403221"/>
            <a:ext cx="609600" cy="366183"/>
          </a:xfrm>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8" name="Content Placeholder 7">
            <a:extLst>
              <a:ext uri="{FF2B5EF4-FFF2-40B4-BE49-F238E27FC236}">
                <a16:creationId xmlns:a16="http://schemas.microsoft.com/office/drawing/2014/main" id="{224B61A2-F18E-5C40-8082-311239FE5E31}"/>
              </a:ext>
            </a:extLst>
          </p:cNvPr>
          <p:cNvSpPr>
            <a:spLocks noGrp="1"/>
          </p:cNvSpPr>
          <p:nvPr>
            <p:ph sz="quarter" idx="13"/>
          </p:nvPr>
        </p:nvSpPr>
        <p:spPr>
          <a:xfrm>
            <a:off x="420413" y="458714"/>
            <a:ext cx="7954660" cy="912884"/>
          </a:xfrm>
        </p:spPr>
        <p:txBody>
          <a:bodyPr anchor="t"/>
          <a:lstStyle>
            <a:lvl1pPr marL="0" indent="0" algn="l" defTabSz="1624198" rtl="0" eaLnBrk="1" fontAlgn="base" latinLnBrk="0" hangingPunct="1">
              <a:lnSpc>
                <a:spcPct val="75000"/>
              </a:lnSpc>
              <a:spcBef>
                <a:spcPts val="400"/>
              </a:spcBef>
              <a:spcAft>
                <a:spcPts val="400"/>
              </a:spcAft>
              <a:buFont typeface="Arial" charset="0"/>
              <a:buNone/>
              <a:defRPr lang="en-US" sz="4400" b="0" i="0" kern="1200" cap="all" spc="-151" baseline="0" dirty="0" smtClean="0">
                <a:solidFill>
                  <a:schemeClr val="accent6"/>
                </a:solidFill>
                <a:latin typeface="+mj-lt"/>
                <a:ea typeface="ＭＳ Ｐゴシック" charset="0"/>
                <a:cs typeface="Georgia"/>
              </a:defRPr>
            </a:lvl1pPr>
          </a:lstStyle>
          <a:p>
            <a:pPr lvl="0"/>
            <a:r>
              <a:rPr lang="en-US"/>
              <a:t>Click to edit </a:t>
            </a:r>
          </a:p>
          <a:p>
            <a:pPr lvl="0"/>
            <a:r>
              <a:rPr lang="en-US"/>
              <a:t>slide Title</a:t>
            </a:r>
          </a:p>
        </p:txBody>
      </p:sp>
      <p:sp>
        <p:nvSpPr>
          <p:cNvPr id="9" name="Text Placeholder 11">
            <a:extLst>
              <a:ext uri="{FF2B5EF4-FFF2-40B4-BE49-F238E27FC236}">
                <a16:creationId xmlns:a16="http://schemas.microsoft.com/office/drawing/2014/main" id="{A4FF6C6C-0767-6243-9FDE-7A42A8F82F2D}"/>
              </a:ext>
            </a:extLst>
          </p:cNvPr>
          <p:cNvSpPr>
            <a:spLocks noGrp="1"/>
          </p:cNvSpPr>
          <p:nvPr>
            <p:ph type="body" sz="quarter" idx="14"/>
          </p:nvPr>
        </p:nvSpPr>
        <p:spPr>
          <a:xfrm>
            <a:off x="420414" y="1943906"/>
            <a:ext cx="5967323" cy="4086258"/>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232C47D0-C724-BD4A-B281-DBF13D28FD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6893976">
            <a:off x="3202897" y="381001"/>
            <a:ext cx="12192000" cy="6096000"/>
          </a:xfrm>
          <a:prstGeom prst="rect">
            <a:avLst/>
          </a:prstGeom>
          <a:effectLst>
            <a:outerShdw blurRad="1130300" dist="952500" dir="4080000" algn="ctr" rotWithShape="0">
              <a:schemeClr val="accent6">
                <a:alpha val="33000"/>
              </a:schemeClr>
            </a:outerShdw>
          </a:effectLst>
        </p:spPr>
      </p:pic>
      <p:pic>
        <p:nvPicPr>
          <p:cNvPr id="10" name="Picture 9">
            <a:extLst>
              <a:ext uri="{FF2B5EF4-FFF2-40B4-BE49-F238E27FC236}">
                <a16:creationId xmlns:a16="http://schemas.microsoft.com/office/drawing/2014/main" id="{37582D75-7C9C-2B42-B8B8-AE3213A58A6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0950669" y="6439284"/>
            <a:ext cx="1017347" cy="269157"/>
          </a:xfrm>
          <a:prstGeom prst="rect">
            <a:avLst/>
          </a:prstGeom>
        </p:spPr>
      </p:pic>
    </p:spTree>
    <p:extLst>
      <p:ext uri="{BB962C8B-B14F-4D97-AF65-F5344CB8AC3E}">
        <p14:creationId xmlns:p14="http://schemas.microsoft.com/office/powerpoint/2010/main" val="40842318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16" name="Shape 190">
            <a:extLst>
              <a:ext uri="{FF2B5EF4-FFF2-40B4-BE49-F238E27FC236}">
                <a16:creationId xmlns:a16="http://schemas.microsoft.com/office/drawing/2014/main" id="{F9D0D9F3-D44A-C941-9C54-D6A8B179414E}"/>
              </a:ext>
            </a:extLst>
          </p:cNvPr>
          <p:cNvSpPr/>
          <p:nvPr userDrawn="1"/>
        </p:nvSpPr>
        <p:spPr>
          <a:xfrm>
            <a:off x="1153942"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17" name="Shape 191">
            <a:extLst>
              <a:ext uri="{FF2B5EF4-FFF2-40B4-BE49-F238E27FC236}">
                <a16:creationId xmlns:a16="http://schemas.microsoft.com/office/drawing/2014/main" id="{6A6B93E1-C78B-564B-943E-67944DAF0E1C}"/>
              </a:ext>
            </a:extLst>
          </p:cNvPr>
          <p:cNvSpPr/>
          <p:nvPr userDrawn="1"/>
        </p:nvSpPr>
        <p:spPr>
          <a:xfrm>
            <a:off x="1524532" y="3754538"/>
            <a:ext cx="205656" cy="207977"/>
          </a:xfrm>
          <a:prstGeom prst="rect">
            <a:avLst/>
          </a:prstGeom>
          <a:solidFill>
            <a:schemeClr val="accent5"/>
          </a:solidFill>
          <a:ln w="215900">
            <a:solidFill>
              <a:schemeClr val="accent6"/>
            </a:solidFill>
            <a:miter lim="400000"/>
          </a:ln>
        </p:spPr>
        <p:txBody>
          <a:bodyPr lIns="50800" tIns="50800" rIns="50800" bIns="50800" anchor="ctr"/>
          <a:lstStyle/>
          <a:p>
            <a:pPr algn="ctr">
              <a:spcBef>
                <a:spcPts val="0"/>
              </a:spcBef>
              <a:defRPr sz="3200">
                <a:solidFill>
                  <a:srgbClr val="FFFFFF"/>
                </a:solidFill>
              </a:defRPr>
            </a:pPr>
            <a:endParaRPr/>
          </a:p>
        </p:txBody>
      </p:sp>
      <p:sp>
        <p:nvSpPr>
          <p:cNvPr id="118" name="Shape 192">
            <a:extLst>
              <a:ext uri="{FF2B5EF4-FFF2-40B4-BE49-F238E27FC236}">
                <a16:creationId xmlns:a16="http://schemas.microsoft.com/office/drawing/2014/main" id="{350BFA5A-407A-C240-A389-F12CC92FBB59}"/>
              </a:ext>
            </a:extLst>
          </p:cNvPr>
          <p:cNvSpPr/>
          <p:nvPr userDrawn="1"/>
        </p:nvSpPr>
        <p:spPr>
          <a:xfrm>
            <a:off x="1895121"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19" name="Shape 193">
            <a:extLst>
              <a:ext uri="{FF2B5EF4-FFF2-40B4-BE49-F238E27FC236}">
                <a16:creationId xmlns:a16="http://schemas.microsoft.com/office/drawing/2014/main" id="{376947C8-008A-B843-B5A3-5B703C18E88A}"/>
              </a:ext>
            </a:extLst>
          </p:cNvPr>
          <p:cNvSpPr/>
          <p:nvPr userDrawn="1"/>
        </p:nvSpPr>
        <p:spPr>
          <a:xfrm>
            <a:off x="2265711"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0" name="Shape 194">
            <a:extLst>
              <a:ext uri="{FF2B5EF4-FFF2-40B4-BE49-F238E27FC236}">
                <a16:creationId xmlns:a16="http://schemas.microsoft.com/office/drawing/2014/main" id="{B7808597-6EE2-D147-9F3D-A1EFCD917752}"/>
              </a:ext>
            </a:extLst>
          </p:cNvPr>
          <p:cNvSpPr/>
          <p:nvPr userDrawn="1"/>
        </p:nvSpPr>
        <p:spPr>
          <a:xfrm>
            <a:off x="2636300"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1" name="Shape 195">
            <a:extLst>
              <a:ext uri="{FF2B5EF4-FFF2-40B4-BE49-F238E27FC236}">
                <a16:creationId xmlns:a16="http://schemas.microsoft.com/office/drawing/2014/main" id="{B5B5B5B4-124F-594C-8316-69930830E42B}"/>
              </a:ext>
            </a:extLst>
          </p:cNvPr>
          <p:cNvSpPr/>
          <p:nvPr userDrawn="1"/>
        </p:nvSpPr>
        <p:spPr>
          <a:xfrm>
            <a:off x="3006890" y="3754538"/>
            <a:ext cx="205656" cy="207977"/>
          </a:xfrm>
          <a:prstGeom prst="rect">
            <a:avLst/>
          </a:prstGeom>
          <a:ln w="215900">
            <a:solidFill>
              <a:schemeClr val="accent6"/>
            </a:solidFill>
            <a:miter lim="400000"/>
          </a:ln>
        </p:spPr>
        <p:txBody>
          <a:bodyPr lIns="50800" tIns="50800" rIns="50800" bIns="50800" anchor="ctr"/>
          <a:lstStyle/>
          <a:p>
            <a:pPr algn="ctr">
              <a:spcBef>
                <a:spcPts val="0"/>
              </a:spcBef>
              <a:defRPr sz="3200">
                <a:solidFill>
                  <a:srgbClr val="FFFFFF"/>
                </a:solidFill>
              </a:defRPr>
            </a:pPr>
            <a:endParaRPr/>
          </a:p>
        </p:txBody>
      </p:sp>
      <p:sp>
        <p:nvSpPr>
          <p:cNvPr id="122" name="Shape 196">
            <a:extLst>
              <a:ext uri="{FF2B5EF4-FFF2-40B4-BE49-F238E27FC236}">
                <a16:creationId xmlns:a16="http://schemas.microsoft.com/office/drawing/2014/main" id="{8135E32B-FF50-C54E-91D8-AA1FE0201A89}"/>
              </a:ext>
            </a:extLst>
          </p:cNvPr>
          <p:cNvSpPr/>
          <p:nvPr userDrawn="1"/>
        </p:nvSpPr>
        <p:spPr>
          <a:xfrm>
            <a:off x="3377480"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3" name="Shape 197">
            <a:extLst>
              <a:ext uri="{FF2B5EF4-FFF2-40B4-BE49-F238E27FC236}">
                <a16:creationId xmlns:a16="http://schemas.microsoft.com/office/drawing/2014/main" id="{FC8DE090-89EB-2649-9400-AB0D92B1D632}"/>
              </a:ext>
            </a:extLst>
          </p:cNvPr>
          <p:cNvSpPr/>
          <p:nvPr userDrawn="1"/>
        </p:nvSpPr>
        <p:spPr>
          <a:xfrm>
            <a:off x="3748070"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4" name="Shape 198">
            <a:extLst>
              <a:ext uri="{FF2B5EF4-FFF2-40B4-BE49-F238E27FC236}">
                <a16:creationId xmlns:a16="http://schemas.microsoft.com/office/drawing/2014/main" id="{C731D6A4-8FE9-2745-9CE1-108E9A04269F}"/>
              </a:ext>
            </a:extLst>
          </p:cNvPr>
          <p:cNvSpPr/>
          <p:nvPr userDrawn="1"/>
        </p:nvSpPr>
        <p:spPr>
          <a:xfrm>
            <a:off x="4118659"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5" name="Shape 199">
            <a:extLst>
              <a:ext uri="{FF2B5EF4-FFF2-40B4-BE49-F238E27FC236}">
                <a16:creationId xmlns:a16="http://schemas.microsoft.com/office/drawing/2014/main" id="{6702D7C1-46D5-B440-BC9E-14F7B72DCF7C}"/>
              </a:ext>
            </a:extLst>
          </p:cNvPr>
          <p:cNvSpPr/>
          <p:nvPr userDrawn="1"/>
        </p:nvSpPr>
        <p:spPr>
          <a:xfrm>
            <a:off x="4489250" y="3754538"/>
            <a:ext cx="205656" cy="207977"/>
          </a:xfrm>
          <a:prstGeom prst="rect">
            <a:avLst/>
          </a:prstGeom>
          <a:ln w="215900">
            <a:solidFill>
              <a:schemeClr val="accent6"/>
            </a:solidFill>
            <a:miter lim="400000"/>
          </a:ln>
        </p:spPr>
        <p:txBody>
          <a:bodyPr lIns="50800" tIns="50800" rIns="50800" bIns="50800" anchor="ctr"/>
          <a:lstStyle/>
          <a:p>
            <a:pPr algn="ctr">
              <a:spcBef>
                <a:spcPts val="0"/>
              </a:spcBef>
              <a:defRPr sz="3200">
                <a:solidFill>
                  <a:srgbClr val="FFFFFF"/>
                </a:solidFill>
              </a:defRPr>
            </a:pPr>
            <a:endParaRPr/>
          </a:p>
        </p:txBody>
      </p:sp>
      <p:sp>
        <p:nvSpPr>
          <p:cNvPr id="126" name="Shape 200">
            <a:extLst>
              <a:ext uri="{FF2B5EF4-FFF2-40B4-BE49-F238E27FC236}">
                <a16:creationId xmlns:a16="http://schemas.microsoft.com/office/drawing/2014/main" id="{E7377AD5-AE61-AD46-9CFF-D29DEE59C233}"/>
              </a:ext>
            </a:extLst>
          </p:cNvPr>
          <p:cNvSpPr/>
          <p:nvPr userDrawn="1"/>
        </p:nvSpPr>
        <p:spPr>
          <a:xfrm>
            <a:off x="4859839"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7" name="Shape 201">
            <a:extLst>
              <a:ext uri="{FF2B5EF4-FFF2-40B4-BE49-F238E27FC236}">
                <a16:creationId xmlns:a16="http://schemas.microsoft.com/office/drawing/2014/main" id="{41F0C287-D383-B343-96F5-2089ACAD6E0D}"/>
              </a:ext>
            </a:extLst>
          </p:cNvPr>
          <p:cNvSpPr/>
          <p:nvPr userDrawn="1"/>
        </p:nvSpPr>
        <p:spPr>
          <a:xfrm>
            <a:off x="5230429"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8" name="Shape 202">
            <a:extLst>
              <a:ext uri="{FF2B5EF4-FFF2-40B4-BE49-F238E27FC236}">
                <a16:creationId xmlns:a16="http://schemas.microsoft.com/office/drawing/2014/main" id="{5FB02685-E54D-E644-92DD-8BA448716DB7}"/>
              </a:ext>
            </a:extLst>
          </p:cNvPr>
          <p:cNvSpPr/>
          <p:nvPr userDrawn="1"/>
        </p:nvSpPr>
        <p:spPr>
          <a:xfrm>
            <a:off x="5601018"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29" name="Shape 203">
            <a:extLst>
              <a:ext uri="{FF2B5EF4-FFF2-40B4-BE49-F238E27FC236}">
                <a16:creationId xmlns:a16="http://schemas.microsoft.com/office/drawing/2014/main" id="{C8A5DBC8-3553-C448-8B61-D911CEC95A61}"/>
              </a:ext>
            </a:extLst>
          </p:cNvPr>
          <p:cNvSpPr/>
          <p:nvPr userDrawn="1"/>
        </p:nvSpPr>
        <p:spPr>
          <a:xfrm>
            <a:off x="5971608" y="3754538"/>
            <a:ext cx="205656" cy="207977"/>
          </a:xfrm>
          <a:prstGeom prst="rect">
            <a:avLst/>
          </a:prstGeom>
          <a:ln w="215900">
            <a:solidFill>
              <a:schemeClr val="accent6"/>
            </a:solidFill>
            <a:miter lim="400000"/>
          </a:ln>
        </p:spPr>
        <p:txBody>
          <a:bodyPr lIns="50800" tIns="50800" rIns="50800" bIns="50800" anchor="ctr"/>
          <a:lstStyle/>
          <a:p>
            <a:pPr algn="ctr">
              <a:spcBef>
                <a:spcPts val="0"/>
              </a:spcBef>
              <a:defRPr sz="3200">
                <a:solidFill>
                  <a:srgbClr val="FFFFFF"/>
                </a:solidFill>
              </a:defRPr>
            </a:pPr>
            <a:endParaRPr/>
          </a:p>
        </p:txBody>
      </p:sp>
      <p:sp>
        <p:nvSpPr>
          <p:cNvPr id="130" name="Shape 204">
            <a:extLst>
              <a:ext uri="{FF2B5EF4-FFF2-40B4-BE49-F238E27FC236}">
                <a16:creationId xmlns:a16="http://schemas.microsoft.com/office/drawing/2014/main" id="{2E78A8FD-CBC1-F745-864A-F1D1825A3CB2}"/>
              </a:ext>
            </a:extLst>
          </p:cNvPr>
          <p:cNvSpPr/>
          <p:nvPr userDrawn="1"/>
        </p:nvSpPr>
        <p:spPr>
          <a:xfrm>
            <a:off x="6342197"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31" name="Shape 205">
            <a:extLst>
              <a:ext uri="{FF2B5EF4-FFF2-40B4-BE49-F238E27FC236}">
                <a16:creationId xmlns:a16="http://schemas.microsoft.com/office/drawing/2014/main" id="{97476D00-E8B5-A84E-9937-78D56FEF79F9}"/>
              </a:ext>
            </a:extLst>
          </p:cNvPr>
          <p:cNvSpPr/>
          <p:nvPr userDrawn="1"/>
        </p:nvSpPr>
        <p:spPr>
          <a:xfrm>
            <a:off x="6712786"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32" name="Shape 206">
            <a:extLst>
              <a:ext uri="{FF2B5EF4-FFF2-40B4-BE49-F238E27FC236}">
                <a16:creationId xmlns:a16="http://schemas.microsoft.com/office/drawing/2014/main" id="{22F53B33-917E-CD41-AA13-2DFAE48661A1}"/>
              </a:ext>
            </a:extLst>
          </p:cNvPr>
          <p:cNvSpPr/>
          <p:nvPr userDrawn="1"/>
        </p:nvSpPr>
        <p:spPr>
          <a:xfrm>
            <a:off x="7083376"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33" name="Shape 207">
            <a:extLst>
              <a:ext uri="{FF2B5EF4-FFF2-40B4-BE49-F238E27FC236}">
                <a16:creationId xmlns:a16="http://schemas.microsoft.com/office/drawing/2014/main" id="{A62F73B2-DB92-684B-A14C-9DA3F67D0846}"/>
              </a:ext>
            </a:extLst>
          </p:cNvPr>
          <p:cNvSpPr/>
          <p:nvPr userDrawn="1"/>
        </p:nvSpPr>
        <p:spPr>
          <a:xfrm>
            <a:off x="7453965" y="3754538"/>
            <a:ext cx="205656" cy="207977"/>
          </a:xfrm>
          <a:prstGeom prst="rect">
            <a:avLst/>
          </a:prstGeom>
          <a:ln w="215900">
            <a:solidFill>
              <a:schemeClr val="accent6"/>
            </a:solidFill>
            <a:miter lim="400000"/>
          </a:ln>
        </p:spPr>
        <p:txBody>
          <a:bodyPr lIns="50800" tIns="50800" rIns="50800" bIns="50800" anchor="ctr"/>
          <a:lstStyle/>
          <a:p>
            <a:pPr algn="ctr">
              <a:spcBef>
                <a:spcPts val="0"/>
              </a:spcBef>
              <a:defRPr sz="3200">
                <a:solidFill>
                  <a:srgbClr val="FFFFFF"/>
                </a:solidFill>
              </a:defRPr>
            </a:pPr>
            <a:endParaRPr/>
          </a:p>
        </p:txBody>
      </p:sp>
      <p:sp>
        <p:nvSpPr>
          <p:cNvPr id="134" name="Shape 208">
            <a:extLst>
              <a:ext uri="{FF2B5EF4-FFF2-40B4-BE49-F238E27FC236}">
                <a16:creationId xmlns:a16="http://schemas.microsoft.com/office/drawing/2014/main" id="{9AA19521-0B66-A943-B489-7A5BF888FD4A}"/>
              </a:ext>
            </a:extLst>
          </p:cNvPr>
          <p:cNvSpPr/>
          <p:nvPr userDrawn="1"/>
        </p:nvSpPr>
        <p:spPr>
          <a:xfrm>
            <a:off x="7824555"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35" name="Shape 209">
            <a:extLst>
              <a:ext uri="{FF2B5EF4-FFF2-40B4-BE49-F238E27FC236}">
                <a16:creationId xmlns:a16="http://schemas.microsoft.com/office/drawing/2014/main" id="{D407D2A6-AECC-A044-A875-F0E2E9163B6D}"/>
              </a:ext>
            </a:extLst>
          </p:cNvPr>
          <p:cNvSpPr/>
          <p:nvPr userDrawn="1"/>
        </p:nvSpPr>
        <p:spPr>
          <a:xfrm>
            <a:off x="8195145"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36" name="Shape 210">
            <a:extLst>
              <a:ext uri="{FF2B5EF4-FFF2-40B4-BE49-F238E27FC236}">
                <a16:creationId xmlns:a16="http://schemas.microsoft.com/office/drawing/2014/main" id="{23256F82-FF8B-874E-9169-818E90C76067}"/>
              </a:ext>
            </a:extLst>
          </p:cNvPr>
          <p:cNvSpPr/>
          <p:nvPr userDrawn="1"/>
        </p:nvSpPr>
        <p:spPr>
          <a:xfrm>
            <a:off x="8565735"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37" name="Shape 211">
            <a:extLst>
              <a:ext uri="{FF2B5EF4-FFF2-40B4-BE49-F238E27FC236}">
                <a16:creationId xmlns:a16="http://schemas.microsoft.com/office/drawing/2014/main" id="{60D3E761-6DA5-6F47-B6EA-1CA099E04557}"/>
              </a:ext>
            </a:extLst>
          </p:cNvPr>
          <p:cNvSpPr/>
          <p:nvPr userDrawn="1"/>
        </p:nvSpPr>
        <p:spPr>
          <a:xfrm>
            <a:off x="8936324" y="3754538"/>
            <a:ext cx="205656" cy="207977"/>
          </a:xfrm>
          <a:prstGeom prst="rect">
            <a:avLst/>
          </a:prstGeom>
          <a:ln w="215900">
            <a:solidFill>
              <a:schemeClr val="accent6"/>
            </a:solidFill>
            <a:miter lim="400000"/>
          </a:ln>
        </p:spPr>
        <p:txBody>
          <a:bodyPr lIns="50800" tIns="50800" rIns="50800" bIns="50800" anchor="ctr"/>
          <a:lstStyle/>
          <a:p>
            <a:pPr algn="ctr">
              <a:spcBef>
                <a:spcPts val="0"/>
              </a:spcBef>
              <a:defRPr sz="3200">
                <a:solidFill>
                  <a:srgbClr val="FFFFFF"/>
                </a:solidFill>
              </a:defRPr>
            </a:pPr>
            <a:endParaRPr/>
          </a:p>
        </p:txBody>
      </p:sp>
      <p:sp>
        <p:nvSpPr>
          <p:cNvPr id="138" name="Shape 212">
            <a:extLst>
              <a:ext uri="{FF2B5EF4-FFF2-40B4-BE49-F238E27FC236}">
                <a16:creationId xmlns:a16="http://schemas.microsoft.com/office/drawing/2014/main" id="{8F1C1604-AC87-654C-B641-EAA00C411C49}"/>
              </a:ext>
            </a:extLst>
          </p:cNvPr>
          <p:cNvSpPr/>
          <p:nvPr userDrawn="1"/>
        </p:nvSpPr>
        <p:spPr>
          <a:xfrm>
            <a:off x="9306914"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50" name="Shape 223">
            <a:extLst>
              <a:ext uri="{FF2B5EF4-FFF2-40B4-BE49-F238E27FC236}">
                <a16:creationId xmlns:a16="http://schemas.microsoft.com/office/drawing/2014/main" id="{C6CABF6E-F2CB-2A4C-BD0D-44886A8BEA2A}"/>
              </a:ext>
            </a:extLst>
          </p:cNvPr>
          <p:cNvSpPr/>
          <p:nvPr/>
        </p:nvSpPr>
        <p:spPr>
          <a:xfrm flipV="1">
            <a:off x="4592077" y="1573520"/>
            <a:ext cx="1" cy="1376567"/>
          </a:xfrm>
          <a:prstGeom prst="line">
            <a:avLst/>
          </a:prstGeom>
          <a:noFill/>
          <a:ln w="28575" cap="flat">
            <a:solidFill>
              <a:schemeClr val="accent5"/>
            </a:solidFill>
            <a:prstDash val="sysDot"/>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53" name="Shape 226">
            <a:extLst>
              <a:ext uri="{FF2B5EF4-FFF2-40B4-BE49-F238E27FC236}">
                <a16:creationId xmlns:a16="http://schemas.microsoft.com/office/drawing/2014/main" id="{342806C9-6201-5447-B1E6-AE7432F8946D}"/>
              </a:ext>
            </a:extLst>
          </p:cNvPr>
          <p:cNvSpPr/>
          <p:nvPr userDrawn="1"/>
        </p:nvSpPr>
        <p:spPr>
          <a:xfrm flipV="1">
            <a:off x="1601334" y="1573520"/>
            <a:ext cx="1" cy="1376567"/>
          </a:xfrm>
          <a:prstGeom prst="line">
            <a:avLst/>
          </a:prstGeom>
          <a:noFill/>
          <a:ln w="28575" cap="flat">
            <a:solidFill>
              <a:schemeClr val="accent5"/>
            </a:solidFill>
            <a:prstDash val="sysDot"/>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56" name="Shape 229">
            <a:extLst>
              <a:ext uri="{FF2B5EF4-FFF2-40B4-BE49-F238E27FC236}">
                <a16:creationId xmlns:a16="http://schemas.microsoft.com/office/drawing/2014/main" id="{4C99A2C2-ADB0-984F-B2D0-7DFC7A37312A}"/>
              </a:ext>
            </a:extLst>
          </p:cNvPr>
          <p:cNvSpPr/>
          <p:nvPr/>
        </p:nvSpPr>
        <p:spPr>
          <a:xfrm flipV="1">
            <a:off x="7552303" y="1573520"/>
            <a:ext cx="1" cy="1376567"/>
          </a:xfrm>
          <a:prstGeom prst="line">
            <a:avLst/>
          </a:prstGeom>
          <a:noFill/>
          <a:ln w="28575" cap="flat">
            <a:solidFill>
              <a:schemeClr val="accent5"/>
            </a:solidFill>
            <a:prstDash val="sysDot"/>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59" name="Shape 232">
            <a:extLst>
              <a:ext uri="{FF2B5EF4-FFF2-40B4-BE49-F238E27FC236}">
                <a16:creationId xmlns:a16="http://schemas.microsoft.com/office/drawing/2014/main" id="{1B39379C-D769-574C-984B-10A8AC7572EA}"/>
              </a:ext>
            </a:extLst>
          </p:cNvPr>
          <p:cNvSpPr/>
          <p:nvPr/>
        </p:nvSpPr>
        <p:spPr>
          <a:xfrm flipV="1">
            <a:off x="6069138" y="4783197"/>
            <a:ext cx="1" cy="1376567"/>
          </a:xfrm>
          <a:prstGeom prst="line">
            <a:avLst/>
          </a:prstGeom>
          <a:noFill/>
          <a:ln w="28575" cap="flat">
            <a:solidFill>
              <a:schemeClr val="accent5"/>
            </a:solidFill>
            <a:prstDash val="sysDot"/>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62" name="Shape 235">
            <a:extLst>
              <a:ext uri="{FF2B5EF4-FFF2-40B4-BE49-F238E27FC236}">
                <a16:creationId xmlns:a16="http://schemas.microsoft.com/office/drawing/2014/main" id="{1E66FEA7-BE24-3C47-9EB7-68B09445B048}"/>
              </a:ext>
            </a:extLst>
          </p:cNvPr>
          <p:cNvSpPr/>
          <p:nvPr userDrawn="1"/>
        </p:nvSpPr>
        <p:spPr>
          <a:xfrm flipV="1">
            <a:off x="3078395" y="4783197"/>
            <a:ext cx="1" cy="1376567"/>
          </a:xfrm>
          <a:prstGeom prst="line">
            <a:avLst/>
          </a:prstGeom>
          <a:noFill/>
          <a:ln w="28575" cap="flat">
            <a:solidFill>
              <a:schemeClr val="accent5"/>
            </a:solidFill>
            <a:prstDash val="sysDot"/>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65" name="Shape 238">
            <a:extLst>
              <a:ext uri="{FF2B5EF4-FFF2-40B4-BE49-F238E27FC236}">
                <a16:creationId xmlns:a16="http://schemas.microsoft.com/office/drawing/2014/main" id="{999361BA-67B0-354F-A826-249CFB2942D9}"/>
              </a:ext>
            </a:extLst>
          </p:cNvPr>
          <p:cNvSpPr/>
          <p:nvPr/>
        </p:nvSpPr>
        <p:spPr>
          <a:xfrm flipV="1">
            <a:off x="9029364" y="4783197"/>
            <a:ext cx="1" cy="1376567"/>
          </a:xfrm>
          <a:prstGeom prst="line">
            <a:avLst/>
          </a:prstGeom>
          <a:noFill/>
          <a:ln w="28575" cap="flat">
            <a:solidFill>
              <a:schemeClr val="accent5"/>
            </a:solidFill>
            <a:prstDash val="sysDot"/>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167" name="Shape 241">
            <a:extLst>
              <a:ext uri="{FF2B5EF4-FFF2-40B4-BE49-F238E27FC236}">
                <a16:creationId xmlns:a16="http://schemas.microsoft.com/office/drawing/2014/main" id="{BD933400-93F9-D245-8F69-05D13D23F814}"/>
              </a:ext>
            </a:extLst>
          </p:cNvPr>
          <p:cNvSpPr/>
          <p:nvPr userDrawn="1"/>
        </p:nvSpPr>
        <p:spPr>
          <a:xfrm>
            <a:off x="412764" y="3754538"/>
            <a:ext cx="205656" cy="207977"/>
          </a:xfrm>
          <a:prstGeom prst="rect">
            <a:avLst/>
          </a:prstGeom>
          <a:solidFill>
            <a:srgbClr val="4A525F">
              <a:alpha val="38833"/>
            </a:srgbClr>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68" name="Shape 242">
            <a:extLst>
              <a:ext uri="{FF2B5EF4-FFF2-40B4-BE49-F238E27FC236}">
                <a16:creationId xmlns:a16="http://schemas.microsoft.com/office/drawing/2014/main" id="{3458EBF7-6110-6044-A72D-10496376BEC4}"/>
              </a:ext>
            </a:extLst>
          </p:cNvPr>
          <p:cNvSpPr/>
          <p:nvPr userDrawn="1"/>
        </p:nvSpPr>
        <p:spPr>
          <a:xfrm>
            <a:off x="783353" y="3754538"/>
            <a:ext cx="205656" cy="207977"/>
          </a:xfrm>
          <a:prstGeom prst="rect">
            <a:avLst/>
          </a:prstGeom>
          <a:solidFill>
            <a:srgbClr val="4A525F">
              <a:alpha val="66122"/>
            </a:srgbClr>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69" name="Shape 243">
            <a:extLst>
              <a:ext uri="{FF2B5EF4-FFF2-40B4-BE49-F238E27FC236}">
                <a16:creationId xmlns:a16="http://schemas.microsoft.com/office/drawing/2014/main" id="{85B685ED-4B64-7F42-846D-E1B1D759883C}"/>
              </a:ext>
            </a:extLst>
          </p:cNvPr>
          <p:cNvSpPr/>
          <p:nvPr userDrawn="1"/>
        </p:nvSpPr>
        <p:spPr>
          <a:xfrm>
            <a:off x="10418682" y="3754538"/>
            <a:ext cx="205656" cy="207977"/>
          </a:xfrm>
          <a:prstGeom prst="rect">
            <a:avLst/>
          </a:prstGeom>
          <a:solidFill>
            <a:srgbClr val="4A525F">
              <a:alpha val="38833"/>
            </a:srgbClr>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70" name="Shape 244">
            <a:extLst>
              <a:ext uri="{FF2B5EF4-FFF2-40B4-BE49-F238E27FC236}">
                <a16:creationId xmlns:a16="http://schemas.microsoft.com/office/drawing/2014/main" id="{EA101853-C76F-7A4F-81EF-20255D996111}"/>
              </a:ext>
            </a:extLst>
          </p:cNvPr>
          <p:cNvSpPr/>
          <p:nvPr userDrawn="1"/>
        </p:nvSpPr>
        <p:spPr>
          <a:xfrm>
            <a:off x="9677504" y="3754538"/>
            <a:ext cx="205656" cy="207977"/>
          </a:xfrm>
          <a:prstGeom prst="rect">
            <a:avLst/>
          </a:prstGeom>
          <a:solidFill>
            <a:srgbClr val="4A525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71" name="Shape 245">
            <a:extLst>
              <a:ext uri="{FF2B5EF4-FFF2-40B4-BE49-F238E27FC236}">
                <a16:creationId xmlns:a16="http://schemas.microsoft.com/office/drawing/2014/main" id="{DC558259-9FB5-9547-B168-692DC6B940BD}"/>
              </a:ext>
            </a:extLst>
          </p:cNvPr>
          <p:cNvSpPr/>
          <p:nvPr userDrawn="1"/>
        </p:nvSpPr>
        <p:spPr>
          <a:xfrm>
            <a:off x="10048094" y="3754538"/>
            <a:ext cx="205656" cy="207977"/>
          </a:xfrm>
          <a:prstGeom prst="rect">
            <a:avLst/>
          </a:prstGeom>
          <a:solidFill>
            <a:srgbClr val="4A525F">
              <a:alpha val="66122"/>
            </a:srgbClr>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173" name="Group 172">
            <a:extLst>
              <a:ext uri="{FF2B5EF4-FFF2-40B4-BE49-F238E27FC236}">
                <a16:creationId xmlns:a16="http://schemas.microsoft.com/office/drawing/2014/main" id="{A25C3D19-D405-4C4F-9DD3-3D1A2FC32F40}"/>
              </a:ext>
            </a:extLst>
          </p:cNvPr>
          <p:cNvGrpSpPr/>
          <p:nvPr userDrawn="1"/>
        </p:nvGrpSpPr>
        <p:grpSpPr>
          <a:xfrm>
            <a:off x="-73751" y="-41380"/>
            <a:ext cx="3937743" cy="3578882"/>
            <a:chOff x="-193910" y="-695069"/>
            <a:chExt cx="6875994" cy="6249359"/>
          </a:xfrm>
        </p:grpSpPr>
        <p:sp>
          <p:nvSpPr>
            <p:cNvPr id="174" name="Freeform: Shape 17">
              <a:extLst>
                <a:ext uri="{FF2B5EF4-FFF2-40B4-BE49-F238E27FC236}">
                  <a16:creationId xmlns:a16="http://schemas.microsoft.com/office/drawing/2014/main" id="{3937F756-F9FC-B04A-B97A-CACD5299C79D}"/>
                </a:ext>
              </a:extLst>
            </p:cNvPr>
            <p:cNvSpPr/>
            <p:nvPr/>
          </p:nvSpPr>
          <p:spPr>
            <a:xfrm rot="5400000">
              <a:off x="2113786" y="-3002765"/>
              <a:ext cx="2260601" cy="6875994"/>
            </a:xfrm>
            <a:custGeom>
              <a:avLst/>
              <a:gdLst>
                <a:gd name="connsiteX0" fmla="*/ 0 w 2260601"/>
                <a:gd name="connsiteY0" fmla="*/ 6875993 h 6875993"/>
                <a:gd name="connsiteX1" fmla="*/ 1 w 2260601"/>
                <a:gd name="connsiteY1" fmla="*/ 0 h 6875993"/>
                <a:gd name="connsiteX2" fmla="*/ 1710617 w 2260601"/>
                <a:gd name="connsiteY2" fmla="*/ 5203127 h 6875993"/>
                <a:gd name="connsiteX3" fmla="*/ 12701 w 2260601"/>
                <a:gd name="connsiteY3" fmla="*/ 4589990 h 6875993"/>
                <a:gd name="connsiteX4" fmla="*/ 12701 w 2260601"/>
                <a:gd name="connsiteY4" fmla="*/ 6850593 h 6875993"/>
                <a:gd name="connsiteX5" fmla="*/ 2252250 w 2260601"/>
                <a:gd name="connsiteY5" fmla="*/ 6850593 h 6875993"/>
                <a:gd name="connsiteX6" fmla="*/ 2260601 w 2260601"/>
                <a:gd name="connsiteY6" fmla="*/ 6875993 h 6875993"/>
                <a:gd name="connsiteX7" fmla="*/ 0 w 2260601"/>
                <a:gd name="connsiteY7" fmla="*/ 6875993 h 687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60601" h="6875993">
                  <a:moveTo>
                    <a:pt x="0" y="6875993"/>
                  </a:moveTo>
                  <a:lnTo>
                    <a:pt x="1" y="0"/>
                  </a:lnTo>
                  <a:lnTo>
                    <a:pt x="1710617" y="5203127"/>
                  </a:lnTo>
                  <a:lnTo>
                    <a:pt x="12701" y="4589990"/>
                  </a:lnTo>
                  <a:lnTo>
                    <a:pt x="12701" y="6850593"/>
                  </a:lnTo>
                  <a:lnTo>
                    <a:pt x="2252250" y="6850593"/>
                  </a:lnTo>
                  <a:lnTo>
                    <a:pt x="2260601" y="6875993"/>
                  </a:lnTo>
                  <a:lnTo>
                    <a:pt x="0" y="6875993"/>
                  </a:lnTo>
                  <a:close/>
                </a:path>
              </a:pathLst>
            </a:custGeom>
            <a:solidFill>
              <a:srgbClr val="8E908F"/>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75" name="Freeform: Shape 18">
              <a:extLst>
                <a:ext uri="{FF2B5EF4-FFF2-40B4-BE49-F238E27FC236}">
                  <a16:creationId xmlns:a16="http://schemas.microsoft.com/office/drawing/2014/main" id="{5C8FDC05-44CA-2245-894B-63923044CB40}"/>
                </a:ext>
              </a:extLst>
            </p:cNvPr>
            <p:cNvSpPr/>
            <p:nvPr/>
          </p:nvSpPr>
          <p:spPr>
            <a:xfrm rot="5400000">
              <a:off x="-1589498" y="2449449"/>
              <a:ext cx="4562214" cy="1647467"/>
            </a:xfrm>
            <a:custGeom>
              <a:avLst/>
              <a:gdLst>
                <a:gd name="connsiteX0" fmla="*/ 0 w 4562215"/>
                <a:gd name="connsiteY0" fmla="*/ 0 h 1647466"/>
                <a:gd name="connsiteX1" fmla="*/ 4562215 w 4562215"/>
                <a:gd name="connsiteY1" fmla="*/ 1647466 h 1647466"/>
                <a:gd name="connsiteX2" fmla="*/ 541633 w 4562215"/>
                <a:gd name="connsiteY2" fmla="*/ 1647466 h 1647466"/>
                <a:gd name="connsiteX3" fmla="*/ 0 w 4562215"/>
                <a:gd name="connsiteY3" fmla="*/ 0 h 1647466"/>
              </a:gdLst>
              <a:ahLst/>
              <a:cxnLst>
                <a:cxn ang="0">
                  <a:pos x="connsiteX0" y="connsiteY0"/>
                </a:cxn>
                <a:cxn ang="0">
                  <a:pos x="connsiteX1" y="connsiteY1"/>
                </a:cxn>
                <a:cxn ang="0">
                  <a:pos x="connsiteX2" y="connsiteY2"/>
                </a:cxn>
                <a:cxn ang="0">
                  <a:pos x="connsiteX3" y="connsiteY3"/>
                </a:cxn>
              </a:cxnLst>
              <a:rect l="l" t="t" r="r" b="b"/>
              <a:pathLst>
                <a:path w="4562215" h="1647466">
                  <a:moveTo>
                    <a:pt x="0" y="0"/>
                  </a:moveTo>
                  <a:lnTo>
                    <a:pt x="4562215" y="1647466"/>
                  </a:lnTo>
                  <a:lnTo>
                    <a:pt x="541633" y="1647466"/>
                  </a:lnTo>
                  <a:lnTo>
                    <a:pt x="0" y="0"/>
                  </a:lnTo>
                  <a:close/>
                </a:path>
              </a:pathLst>
            </a:cu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sp>
          <p:nvSpPr>
            <p:cNvPr id="176" name="Freeform: Shape 16">
              <a:extLst>
                <a:ext uri="{FF2B5EF4-FFF2-40B4-BE49-F238E27FC236}">
                  <a16:creationId xmlns:a16="http://schemas.microsoft.com/office/drawing/2014/main" id="{948A6F40-B685-894B-872F-12DFED347CFD}"/>
                </a:ext>
              </a:extLst>
            </p:cNvPr>
            <p:cNvSpPr/>
            <p:nvPr/>
          </p:nvSpPr>
          <p:spPr>
            <a:xfrm rot="5400000">
              <a:off x="-133973" y="-695073"/>
              <a:ext cx="2239550" cy="2260604"/>
            </a:xfrm>
            <a:custGeom>
              <a:avLst/>
              <a:gdLst>
                <a:gd name="connsiteX0" fmla="*/ 0 w 2239549"/>
                <a:gd name="connsiteY0" fmla="*/ 2260603 h 2260603"/>
                <a:gd name="connsiteX1" fmla="*/ 0 w 2239549"/>
                <a:gd name="connsiteY1" fmla="*/ 0 h 2260603"/>
                <a:gd name="connsiteX2" fmla="*/ 1697916 w 2239549"/>
                <a:gd name="connsiteY2" fmla="*/ 613137 h 2260603"/>
                <a:gd name="connsiteX3" fmla="*/ 2239549 w 2239549"/>
                <a:gd name="connsiteY3" fmla="*/ 2260603 h 2260603"/>
                <a:gd name="connsiteX4" fmla="*/ 0 w 2239549"/>
                <a:gd name="connsiteY4" fmla="*/ 2260603 h 2260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549" h="2260603">
                  <a:moveTo>
                    <a:pt x="0" y="2260603"/>
                  </a:moveTo>
                  <a:lnTo>
                    <a:pt x="0" y="0"/>
                  </a:lnTo>
                  <a:lnTo>
                    <a:pt x="1697916" y="613137"/>
                  </a:lnTo>
                  <a:lnTo>
                    <a:pt x="2239549" y="2260603"/>
                  </a:lnTo>
                  <a:lnTo>
                    <a:pt x="0" y="226060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540000" rtlCol="0" anchor="t"/>
            <a:lstStyle/>
            <a:p>
              <a:pPr algn="l"/>
              <a:endParaRPr lang="en-GB" sz="1600">
                <a:solidFill>
                  <a:schemeClr val="bg1"/>
                </a:solidFill>
                <a:latin typeface="+mj-lt"/>
              </a:endParaRPr>
            </a:p>
          </p:txBody>
        </p:sp>
      </p:grpSp>
      <p:sp>
        <p:nvSpPr>
          <p:cNvPr id="180" name="Vertical Text Placeholder 179">
            <a:extLst>
              <a:ext uri="{FF2B5EF4-FFF2-40B4-BE49-F238E27FC236}">
                <a16:creationId xmlns:a16="http://schemas.microsoft.com/office/drawing/2014/main" id="{CCCDCD2B-25A8-4D45-B102-53F90EA009FC}"/>
              </a:ext>
            </a:extLst>
          </p:cNvPr>
          <p:cNvSpPr>
            <a:spLocks noGrp="1"/>
          </p:cNvSpPr>
          <p:nvPr>
            <p:ph type="body" orient="vert" sz="quarter" idx="11" hasCustomPrompt="1"/>
          </p:nvPr>
        </p:nvSpPr>
        <p:spPr>
          <a:xfrm>
            <a:off x="1487137" y="2985600"/>
            <a:ext cx="289722" cy="733425"/>
          </a:xfrm>
        </p:spPr>
        <p:txBody>
          <a:bodyPr vert="eaVert"/>
          <a:lstStyle>
            <a:lvl1pPr>
              <a:defRPr sz="1800" b="1"/>
            </a:lvl1pPr>
          </a:lstStyle>
          <a:p>
            <a:pPr lvl="0"/>
            <a:r>
              <a:rPr lang="en-US"/>
              <a:t>Jul</a:t>
            </a:r>
          </a:p>
        </p:txBody>
      </p:sp>
      <p:sp>
        <p:nvSpPr>
          <p:cNvPr id="181" name="Vertical Text Placeholder 179">
            <a:extLst>
              <a:ext uri="{FF2B5EF4-FFF2-40B4-BE49-F238E27FC236}">
                <a16:creationId xmlns:a16="http://schemas.microsoft.com/office/drawing/2014/main" id="{0D4A7A1F-3298-FB45-AA01-856F7DCF4430}"/>
              </a:ext>
            </a:extLst>
          </p:cNvPr>
          <p:cNvSpPr>
            <a:spLocks noGrp="1"/>
          </p:cNvSpPr>
          <p:nvPr>
            <p:ph type="body" orient="vert" sz="quarter" idx="12" hasCustomPrompt="1"/>
          </p:nvPr>
        </p:nvSpPr>
        <p:spPr>
          <a:xfrm>
            <a:off x="4462454" y="2985600"/>
            <a:ext cx="289722" cy="733425"/>
          </a:xfrm>
        </p:spPr>
        <p:txBody>
          <a:bodyPr vert="eaVert"/>
          <a:lstStyle>
            <a:lvl1pPr>
              <a:defRPr sz="1800" b="1"/>
            </a:lvl1pPr>
          </a:lstStyle>
          <a:p>
            <a:pPr lvl="0"/>
            <a:r>
              <a:rPr lang="en-US"/>
              <a:t>Sep</a:t>
            </a:r>
          </a:p>
        </p:txBody>
      </p:sp>
      <p:sp>
        <p:nvSpPr>
          <p:cNvPr id="182" name="Vertical Text Placeholder 179">
            <a:extLst>
              <a:ext uri="{FF2B5EF4-FFF2-40B4-BE49-F238E27FC236}">
                <a16:creationId xmlns:a16="http://schemas.microsoft.com/office/drawing/2014/main" id="{ED88B1EB-A9DF-E441-BDB1-CC2D5DE6C7C0}"/>
              </a:ext>
            </a:extLst>
          </p:cNvPr>
          <p:cNvSpPr>
            <a:spLocks noGrp="1"/>
          </p:cNvSpPr>
          <p:nvPr>
            <p:ph type="body" orient="vert" sz="quarter" idx="13" hasCustomPrompt="1"/>
          </p:nvPr>
        </p:nvSpPr>
        <p:spPr>
          <a:xfrm>
            <a:off x="7409635" y="2985600"/>
            <a:ext cx="289722" cy="733425"/>
          </a:xfrm>
        </p:spPr>
        <p:txBody>
          <a:bodyPr vert="eaVert"/>
          <a:lstStyle>
            <a:lvl1pPr>
              <a:defRPr sz="1800" b="1"/>
            </a:lvl1pPr>
          </a:lstStyle>
          <a:p>
            <a:pPr lvl="0"/>
            <a:r>
              <a:rPr lang="en-US"/>
              <a:t>Nov</a:t>
            </a:r>
          </a:p>
        </p:txBody>
      </p:sp>
      <p:sp>
        <p:nvSpPr>
          <p:cNvPr id="183" name="Vertical Text Placeholder 179">
            <a:extLst>
              <a:ext uri="{FF2B5EF4-FFF2-40B4-BE49-F238E27FC236}">
                <a16:creationId xmlns:a16="http://schemas.microsoft.com/office/drawing/2014/main" id="{2CD06585-5D65-8F4D-AAE7-82A385A63424}"/>
              </a:ext>
            </a:extLst>
          </p:cNvPr>
          <p:cNvSpPr>
            <a:spLocks noGrp="1"/>
          </p:cNvSpPr>
          <p:nvPr>
            <p:ph type="body" orient="vert" sz="quarter" idx="14" hasCustomPrompt="1"/>
          </p:nvPr>
        </p:nvSpPr>
        <p:spPr>
          <a:xfrm>
            <a:off x="2985346" y="4103982"/>
            <a:ext cx="289722" cy="733425"/>
          </a:xfrm>
        </p:spPr>
        <p:txBody>
          <a:bodyPr vert="eaVert"/>
          <a:lstStyle>
            <a:lvl1pPr>
              <a:defRPr sz="1800" b="1"/>
            </a:lvl1pPr>
          </a:lstStyle>
          <a:p>
            <a:pPr lvl="0"/>
            <a:r>
              <a:rPr lang="en-US"/>
              <a:t>Aug</a:t>
            </a:r>
          </a:p>
        </p:txBody>
      </p:sp>
      <p:sp>
        <p:nvSpPr>
          <p:cNvPr id="184" name="Vertical Text Placeholder 179">
            <a:extLst>
              <a:ext uri="{FF2B5EF4-FFF2-40B4-BE49-F238E27FC236}">
                <a16:creationId xmlns:a16="http://schemas.microsoft.com/office/drawing/2014/main" id="{EB6F171E-C3B2-3746-B46A-9AA2D54C23AC}"/>
              </a:ext>
            </a:extLst>
          </p:cNvPr>
          <p:cNvSpPr>
            <a:spLocks noGrp="1"/>
          </p:cNvSpPr>
          <p:nvPr>
            <p:ph type="body" orient="vert" sz="quarter" idx="15" hasCustomPrompt="1"/>
          </p:nvPr>
        </p:nvSpPr>
        <p:spPr>
          <a:xfrm>
            <a:off x="5960663" y="4103982"/>
            <a:ext cx="289722" cy="733425"/>
          </a:xfrm>
        </p:spPr>
        <p:txBody>
          <a:bodyPr vert="eaVert"/>
          <a:lstStyle>
            <a:lvl1pPr>
              <a:defRPr sz="1800" b="1"/>
            </a:lvl1pPr>
          </a:lstStyle>
          <a:p>
            <a:pPr lvl="0"/>
            <a:r>
              <a:rPr lang="en-US"/>
              <a:t>Oct</a:t>
            </a:r>
          </a:p>
        </p:txBody>
      </p:sp>
      <p:sp>
        <p:nvSpPr>
          <p:cNvPr id="185" name="Vertical Text Placeholder 179">
            <a:extLst>
              <a:ext uri="{FF2B5EF4-FFF2-40B4-BE49-F238E27FC236}">
                <a16:creationId xmlns:a16="http://schemas.microsoft.com/office/drawing/2014/main" id="{3217A294-330C-B64F-B02D-2A644955AAFD}"/>
              </a:ext>
            </a:extLst>
          </p:cNvPr>
          <p:cNvSpPr>
            <a:spLocks noGrp="1"/>
          </p:cNvSpPr>
          <p:nvPr>
            <p:ph type="body" orient="vert" sz="quarter" idx="16" hasCustomPrompt="1"/>
          </p:nvPr>
        </p:nvSpPr>
        <p:spPr>
          <a:xfrm>
            <a:off x="8928947" y="4103982"/>
            <a:ext cx="289722" cy="733425"/>
          </a:xfrm>
        </p:spPr>
        <p:txBody>
          <a:bodyPr vert="eaVert"/>
          <a:lstStyle>
            <a:lvl1pPr>
              <a:defRPr sz="1800" b="1"/>
            </a:lvl1pPr>
          </a:lstStyle>
          <a:p>
            <a:pPr lvl="0"/>
            <a:r>
              <a:rPr lang="en-US"/>
              <a:t>Dec</a:t>
            </a:r>
          </a:p>
        </p:txBody>
      </p:sp>
      <p:sp>
        <p:nvSpPr>
          <p:cNvPr id="187" name="Text Placeholder 186">
            <a:extLst>
              <a:ext uri="{FF2B5EF4-FFF2-40B4-BE49-F238E27FC236}">
                <a16:creationId xmlns:a16="http://schemas.microsoft.com/office/drawing/2014/main" id="{8E799C35-D7A7-8F4F-95A8-D420C5DFE20E}"/>
              </a:ext>
            </a:extLst>
          </p:cNvPr>
          <p:cNvSpPr>
            <a:spLocks noGrp="1"/>
          </p:cNvSpPr>
          <p:nvPr>
            <p:ph type="body" sz="quarter" idx="17" hasCustomPrompt="1"/>
          </p:nvPr>
        </p:nvSpPr>
        <p:spPr>
          <a:xfrm>
            <a:off x="1841771" y="1658729"/>
            <a:ext cx="2620683" cy="1370013"/>
          </a:xfrm>
        </p:spPr>
        <p:txBody>
          <a:bodyPr anchor="t"/>
          <a:lstStyle>
            <a:lvl1pPr algn="l">
              <a:defRPr sz="1200"/>
            </a:lvl1pPr>
          </a:lstStyle>
          <a:p>
            <a:r>
              <a:rPr lang="en-US" sz="1200"/>
              <a:t>Lorem Ipsum is simply dummy text of the printing industry's standard dummy text ever since the 1500s</a:t>
            </a:r>
          </a:p>
        </p:txBody>
      </p:sp>
      <p:sp>
        <p:nvSpPr>
          <p:cNvPr id="188" name="Text Placeholder 186">
            <a:extLst>
              <a:ext uri="{FF2B5EF4-FFF2-40B4-BE49-F238E27FC236}">
                <a16:creationId xmlns:a16="http://schemas.microsoft.com/office/drawing/2014/main" id="{7060A0CB-60EE-3845-9C11-6C3ECF59ED2D}"/>
              </a:ext>
            </a:extLst>
          </p:cNvPr>
          <p:cNvSpPr>
            <a:spLocks noGrp="1"/>
          </p:cNvSpPr>
          <p:nvPr>
            <p:ph type="body" sz="quarter" idx="18" hasCustomPrompt="1"/>
          </p:nvPr>
        </p:nvSpPr>
        <p:spPr>
          <a:xfrm>
            <a:off x="4835003" y="1658729"/>
            <a:ext cx="2620683" cy="1370013"/>
          </a:xfrm>
        </p:spPr>
        <p:txBody>
          <a:bodyPr anchor="t"/>
          <a:lstStyle>
            <a:lvl1pPr algn="l">
              <a:defRPr sz="1200"/>
            </a:lvl1pPr>
          </a:lstStyle>
          <a:p>
            <a:r>
              <a:rPr lang="en-US" sz="1200"/>
              <a:t>Lorem Ipsum is simply dummy text of the printing industry's standard dummy text ever since the 1500s</a:t>
            </a:r>
          </a:p>
        </p:txBody>
      </p:sp>
      <p:sp>
        <p:nvSpPr>
          <p:cNvPr id="191" name="Text Placeholder 186">
            <a:extLst>
              <a:ext uri="{FF2B5EF4-FFF2-40B4-BE49-F238E27FC236}">
                <a16:creationId xmlns:a16="http://schemas.microsoft.com/office/drawing/2014/main" id="{2A16BAD6-0D2F-F145-9BF0-BA30F6DBE062}"/>
              </a:ext>
            </a:extLst>
          </p:cNvPr>
          <p:cNvSpPr>
            <a:spLocks noGrp="1"/>
          </p:cNvSpPr>
          <p:nvPr>
            <p:ph type="body" sz="quarter" idx="21" hasCustomPrompt="1"/>
          </p:nvPr>
        </p:nvSpPr>
        <p:spPr>
          <a:xfrm>
            <a:off x="6320524" y="4851985"/>
            <a:ext cx="2620683" cy="1370013"/>
          </a:xfrm>
        </p:spPr>
        <p:txBody>
          <a:bodyPr anchor="t"/>
          <a:lstStyle>
            <a:lvl1pPr algn="l">
              <a:defRPr sz="1200"/>
            </a:lvl1pPr>
          </a:lstStyle>
          <a:p>
            <a:r>
              <a:rPr lang="en-US" sz="1200"/>
              <a:t>Lorem Ipsum is simply dummy text of the printing industry's standard dummy text ever since the 1500s</a:t>
            </a:r>
          </a:p>
        </p:txBody>
      </p:sp>
      <p:sp>
        <p:nvSpPr>
          <p:cNvPr id="192" name="Text Placeholder 186">
            <a:extLst>
              <a:ext uri="{FF2B5EF4-FFF2-40B4-BE49-F238E27FC236}">
                <a16:creationId xmlns:a16="http://schemas.microsoft.com/office/drawing/2014/main" id="{AFEEFB5A-0C50-0B40-9177-48C686D42A01}"/>
              </a:ext>
            </a:extLst>
          </p:cNvPr>
          <p:cNvSpPr>
            <a:spLocks noGrp="1"/>
          </p:cNvSpPr>
          <p:nvPr>
            <p:ph type="body" sz="quarter" idx="22" hasCustomPrompt="1"/>
          </p:nvPr>
        </p:nvSpPr>
        <p:spPr>
          <a:xfrm>
            <a:off x="9271272" y="4859129"/>
            <a:ext cx="2620683" cy="1370013"/>
          </a:xfrm>
        </p:spPr>
        <p:txBody>
          <a:bodyPr anchor="t"/>
          <a:lstStyle>
            <a:lvl1pPr algn="l">
              <a:defRPr sz="1200"/>
            </a:lvl1pPr>
          </a:lstStyle>
          <a:p>
            <a:r>
              <a:rPr lang="en-US" sz="1200"/>
              <a:t>Lorem Ipsum is simply dummy text of the printing industry's standard dummy text ever since the 1500s</a:t>
            </a:r>
          </a:p>
        </p:txBody>
      </p:sp>
      <p:sp>
        <p:nvSpPr>
          <p:cNvPr id="189" name="Text Placeholder 186">
            <a:extLst>
              <a:ext uri="{FF2B5EF4-FFF2-40B4-BE49-F238E27FC236}">
                <a16:creationId xmlns:a16="http://schemas.microsoft.com/office/drawing/2014/main" id="{A0EB53A4-AFD4-3349-8783-F7803B1BD0D2}"/>
              </a:ext>
            </a:extLst>
          </p:cNvPr>
          <p:cNvSpPr>
            <a:spLocks noGrp="1"/>
          </p:cNvSpPr>
          <p:nvPr>
            <p:ph type="body" sz="quarter" idx="19" hasCustomPrompt="1"/>
          </p:nvPr>
        </p:nvSpPr>
        <p:spPr>
          <a:xfrm>
            <a:off x="7799659" y="1658729"/>
            <a:ext cx="2620683" cy="1370013"/>
          </a:xfrm>
        </p:spPr>
        <p:txBody>
          <a:bodyPr anchor="t"/>
          <a:lstStyle>
            <a:lvl1pPr algn="l">
              <a:defRPr sz="1200"/>
            </a:lvl1pPr>
          </a:lstStyle>
          <a:p>
            <a:r>
              <a:rPr lang="en-US" sz="1200"/>
              <a:t>Lorem Ipsum is simply dummy text of the printing industry's standard dummy text ever since the 1500s</a:t>
            </a:r>
          </a:p>
        </p:txBody>
      </p:sp>
      <p:sp>
        <p:nvSpPr>
          <p:cNvPr id="190" name="Text Placeholder 186">
            <a:extLst>
              <a:ext uri="{FF2B5EF4-FFF2-40B4-BE49-F238E27FC236}">
                <a16:creationId xmlns:a16="http://schemas.microsoft.com/office/drawing/2014/main" id="{1715BB46-FE40-384F-ABF7-C615B5AA1E7C}"/>
              </a:ext>
            </a:extLst>
          </p:cNvPr>
          <p:cNvSpPr>
            <a:spLocks noGrp="1"/>
          </p:cNvSpPr>
          <p:nvPr>
            <p:ph type="body" sz="quarter" idx="20" hasCustomPrompt="1"/>
          </p:nvPr>
        </p:nvSpPr>
        <p:spPr>
          <a:xfrm>
            <a:off x="3327671" y="4851985"/>
            <a:ext cx="2620683" cy="1370013"/>
          </a:xfrm>
        </p:spPr>
        <p:txBody>
          <a:bodyPr anchor="t"/>
          <a:lstStyle>
            <a:lvl1pPr algn="l">
              <a:defRPr sz="1200"/>
            </a:lvl1pPr>
          </a:lstStyle>
          <a:p>
            <a:r>
              <a:rPr lang="en-US" sz="1200"/>
              <a:t>Lorem Ipsum is simply dummy text of the printing industry's standard dummy text ever since the 1500s</a:t>
            </a:r>
          </a:p>
        </p:txBody>
      </p:sp>
      <p:sp>
        <p:nvSpPr>
          <p:cNvPr id="193" name="Slide Number Placeholder 2">
            <a:extLst>
              <a:ext uri="{FF2B5EF4-FFF2-40B4-BE49-F238E27FC236}">
                <a16:creationId xmlns:a16="http://schemas.microsoft.com/office/drawing/2014/main" id="{2A3F27F0-45C6-7E4A-9548-3D9939C5D9E4}"/>
              </a:ext>
            </a:extLst>
          </p:cNvPr>
          <p:cNvSpPr>
            <a:spLocks noGrp="1"/>
          </p:cNvSpPr>
          <p:nvPr>
            <p:ph type="sldNum" sz="quarter" idx="10"/>
          </p:nvPr>
        </p:nvSpPr>
        <p:spPr>
          <a:xfrm>
            <a:off x="11504497" y="6403221"/>
            <a:ext cx="609600" cy="366183"/>
          </a:xfrm>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pic>
        <p:nvPicPr>
          <p:cNvPr id="53" name="Picture 52">
            <a:extLst>
              <a:ext uri="{FF2B5EF4-FFF2-40B4-BE49-F238E27FC236}">
                <a16:creationId xmlns:a16="http://schemas.microsoft.com/office/drawing/2014/main" id="{320F8DCE-D7CA-2C40-A82F-333A83D284F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0413" y="6280679"/>
            <a:ext cx="1042983" cy="269157"/>
          </a:xfrm>
          <a:prstGeom prst="rect">
            <a:avLst/>
          </a:prstGeom>
        </p:spPr>
      </p:pic>
    </p:spTree>
    <p:extLst>
      <p:ext uri="{BB962C8B-B14F-4D97-AF65-F5344CB8AC3E}">
        <p14:creationId xmlns:p14="http://schemas.microsoft.com/office/powerpoint/2010/main" val="6956587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Breaker All Colors ARIAL">
    <p:spTree>
      <p:nvGrpSpPr>
        <p:cNvPr id="1" name=""/>
        <p:cNvGrpSpPr/>
        <p:nvPr/>
      </p:nvGrpSpPr>
      <p:grpSpPr>
        <a:xfrm>
          <a:off x="0" y="0"/>
          <a:ext cx="0" cy="0"/>
          <a:chOff x="0" y="0"/>
          <a:chExt cx="0" cy="0"/>
        </a:xfrm>
      </p:grpSpPr>
      <p:sp>
        <p:nvSpPr>
          <p:cNvPr id="12" name="Picture Placeholder 11"/>
          <p:cNvSpPr>
            <a:spLocks noGrp="1"/>
          </p:cNvSpPr>
          <p:nvPr>
            <p:ph type="pic" sz="quarter" idx="15"/>
          </p:nvPr>
        </p:nvSpPr>
        <p:spPr>
          <a:xfrm>
            <a:off x="0" y="0"/>
            <a:ext cx="12192000" cy="6858000"/>
          </a:xfrm>
          <a:solidFill>
            <a:schemeClr val="tx1">
              <a:lumMod val="20000"/>
              <a:lumOff val="80000"/>
            </a:schemeClr>
          </a:solidFill>
        </p:spPr>
        <p:txBody>
          <a:bodyPr/>
          <a:lstStyle/>
          <a:p>
            <a:endParaRPr lang="en-US"/>
          </a:p>
        </p:txBody>
      </p:sp>
      <p:sp>
        <p:nvSpPr>
          <p:cNvPr id="8" name="Content Placeholder 7"/>
          <p:cNvSpPr>
            <a:spLocks noGrp="1"/>
          </p:cNvSpPr>
          <p:nvPr>
            <p:ph sz="quarter" idx="13" hasCustomPrompt="1"/>
          </p:nvPr>
        </p:nvSpPr>
        <p:spPr>
          <a:xfrm>
            <a:off x="5080000" y="3251201"/>
            <a:ext cx="6461125" cy="2889251"/>
          </a:xfrm>
        </p:spPr>
        <p:txBody>
          <a:bodyPr anchor="t"/>
          <a:lstStyle>
            <a:lvl1pPr marL="0" indent="0" algn="r" defTabSz="1624198" rtl="0" eaLnBrk="1" fontAlgn="base" latinLnBrk="0" hangingPunct="1">
              <a:lnSpc>
                <a:spcPct val="75000"/>
              </a:lnSpc>
              <a:spcBef>
                <a:spcPts val="400"/>
              </a:spcBef>
              <a:spcAft>
                <a:spcPts val="400"/>
              </a:spcAft>
              <a:buFont typeface="Arial" charset="0"/>
              <a:buNone/>
              <a:defRPr lang="en-US" sz="6000" i="0" kern="1200" cap="all" spc="-151" baseline="0" dirty="0" smtClean="0">
                <a:solidFill>
                  <a:schemeClr val="bg1"/>
                </a:solidFill>
                <a:latin typeface="+mj-lt"/>
                <a:ea typeface="ＭＳ Ｐゴシック" charset="0"/>
                <a:cs typeface="Georgia"/>
              </a:defRPr>
            </a:lvl1pPr>
          </a:lstStyle>
          <a:p>
            <a:pPr lvl="0"/>
            <a:r>
              <a:rPr lang="en-US"/>
              <a:t>Click to edit Breaker Title</a:t>
            </a:r>
          </a:p>
        </p:txBody>
      </p:sp>
      <p:sp>
        <p:nvSpPr>
          <p:cNvPr id="10" name="Text Placeholder 9"/>
          <p:cNvSpPr>
            <a:spLocks noGrp="1"/>
          </p:cNvSpPr>
          <p:nvPr>
            <p:ph type="body" sz="quarter" idx="14" hasCustomPrompt="1"/>
          </p:nvPr>
        </p:nvSpPr>
        <p:spPr>
          <a:xfrm>
            <a:off x="11209242" y="284335"/>
            <a:ext cx="900665" cy="273975"/>
          </a:xfrm>
        </p:spPr>
        <p:txBody>
          <a:bodyPr anchor="b"/>
          <a:lstStyle>
            <a:lvl1pPr algn="l">
              <a:defRPr sz="1500" baseline="0">
                <a:solidFill>
                  <a:srgbClr val="FFFFFF"/>
                </a:solidFill>
                <a:latin typeface="+mn-lt"/>
                <a:cs typeface="Arial Black"/>
              </a:defRPr>
            </a:lvl1pPr>
            <a:lvl2pPr>
              <a:defRPr>
                <a:solidFill>
                  <a:srgbClr val="FFFFFF"/>
                </a:solidFill>
                <a:latin typeface="Arial Black"/>
                <a:cs typeface="Arial Black"/>
              </a:defRPr>
            </a:lvl2pPr>
            <a:lvl3pPr>
              <a:defRPr>
                <a:solidFill>
                  <a:srgbClr val="FFFFFF"/>
                </a:solidFill>
                <a:latin typeface="Arial Black"/>
                <a:cs typeface="Arial Black"/>
              </a:defRPr>
            </a:lvl3pPr>
            <a:lvl4pPr>
              <a:defRPr>
                <a:solidFill>
                  <a:srgbClr val="FFFFFF"/>
                </a:solidFill>
                <a:latin typeface="Arial Black"/>
                <a:cs typeface="Arial Black"/>
              </a:defRPr>
            </a:lvl4pPr>
            <a:lvl5pPr>
              <a:defRPr>
                <a:solidFill>
                  <a:srgbClr val="FFFFFF"/>
                </a:solidFill>
                <a:latin typeface="Arial Black"/>
                <a:cs typeface="Arial Black"/>
              </a:defRPr>
            </a:lvl5pPr>
          </a:lstStyle>
          <a:p>
            <a:pPr lvl="0"/>
            <a:r>
              <a:rPr lang="en-US"/>
              <a:t>Section</a:t>
            </a:r>
          </a:p>
        </p:txBody>
      </p:sp>
      <p:sp>
        <p:nvSpPr>
          <p:cNvPr id="7"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28240862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Breaker All Colors GEORGIA">
    <p:spTree>
      <p:nvGrpSpPr>
        <p:cNvPr id="1" name=""/>
        <p:cNvGrpSpPr/>
        <p:nvPr/>
      </p:nvGrpSpPr>
      <p:grpSpPr>
        <a:xfrm>
          <a:off x="0" y="0"/>
          <a:ext cx="0" cy="0"/>
          <a:chOff x="0" y="0"/>
          <a:chExt cx="0" cy="0"/>
        </a:xfrm>
      </p:grpSpPr>
      <p:sp>
        <p:nvSpPr>
          <p:cNvPr id="12" name="Picture Placeholder 11"/>
          <p:cNvSpPr>
            <a:spLocks noGrp="1"/>
          </p:cNvSpPr>
          <p:nvPr>
            <p:ph type="pic" sz="quarter" idx="15"/>
          </p:nvPr>
        </p:nvSpPr>
        <p:spPr>
          <a:xfrm>
            <a:off x="0" y="0"/>
            <a:ext cx="12192000" cy="6858000"/>
          </a:xfrm>
          <a:solidFill>
            <a:schemeClr val="tx1">
              <a:lumMod val="20000"/>
              <a:lumOff val="80000"/>
            </a:schemeClr>
          </a:solidFill>
        </p:spPr>
        <p:txBody>
          <a:bodyPr/>
          <a:lstStyle/>
          <a:p>
            <a:endParaRPr lang="en-US"/>
          </a:p>
        </p:txBody>
      </p:sp>
      <p:sp>
        <p:nvSpPr>
          <p:cNvPr id="10" name="Text Placeholder 9"/>
          <p:cNvSpPr>
            <a:spLocks noGrp="1"/>
          </p:cNvSpPr>
          <p:nvPr>
            <p:ph type="body" sz="quarter" idx="14" hasCustomPrompt="1"/>
          </p:nvPr>
        </p:nvSpPr>
        <p:spPr>
          <a:xfrm>
            <a:off x="11209242" y="284335"/>
            <a:ext cx="900665" cy="273975"/>
          </a:xfrm>
        </p:spPr>
        <p:txBody>
          <a:bodyPr anchor="b"/>
          <a:lstStyle>
            <a:lvl1pPr algn="l">
              <a:defRPr sz="1100">
                <a:solidFill>
                  <a:srgbClr val="FFFFFF"/>
                </a:solidFill>
                <a:latin typeface="Arial Black"/>
                <a:cs typeface="Arial Black"/>
              </a:defRPr>
            </a:lvl1pPr>
            <a:lvl2pPr>
              <a:defRPr>
                <a:solidFill>
                  <a:srgbClr val="FFFFFF"/>
                </a:solidFill>
                <a:latin typeface="Arial Black"/>
                <a:cs typeface="Arial Black"/>
              </a:defRPr>
            </a:lvl2pPr>
            <a:lvl3pPr>
              <a:defRPr>
                <a:solidFill>
                  <a:srgbClr val="FFFFFF"/>
                </a:solidFill>
                <a:latin typeface="Arial Black"/>
                <a:cs typeface="Arial Black"/>
              </a:defRPr>
            </a:lvl3pPr>
            <a:lvl4pPr>
              <a:defRPr>
                <a:solidFill>
                  <a:srgbClr val="FFFFFF"/>
                </a:solidFill>
                <a:latin typeface="Arial Black"/>
                <a:cs typeface="Arial Black"/>
              </a:defRPr>
            </a:lvl4pPr>
            <a:lvl5pPr>
              <a:defRPr>
                <a:solidFill>
                  <a:srgbClr val="FFFFFF"/>
                </a:solidFill>
                <a:latin typeface="Arial Black"/>
                <a:cs typeface="Arial Black"/>
              </a:defRPr>
            </a:lvl5pPr>
          </a:lstStyle>
          <a:p>
            <a:pPr lvl="0"/>
            <a:r>
              <a:rPr lang="en-US"/>
              <a:t>SECTION</a:t>
            </a:r>
          </a:p>
        </p:txBody>
      </p:sp>
      <p:sp>
        <p:nvSpPr>
          <p:cNvPr id="7"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6" name="Content Placeholder 7"/>
          <p:cNvSpPr>
            <a:spLocks noGrp="1"/>
          </p:cNvSpPr>
          <p:nvPr>
            <p:ph sz="quarter" idx="13" hasCustomPrompt="1"/>
          </p:nvPr>
        </p:nvSpPr>
        <p:spPr>
          <a:xfrm>
            <a:off x="5005571" y="2817529"/>
            <a:ext cx="6461125" cy="2889251"/>
          </a:xfrm>
        </p:spPr>
        <p:txBody>
          <a:bodyPr anchor="t"/>
          <a:lstStyle>
            <a:lvl1pPr marL="0" indent="0" algn="r" defTabSz="1624198" rtl="0" eaLnBrk="1" fontAlgn="base" latinLnBrk="0" hangingPunct="1">
              <a:lnSpc>
                <a:spcPct val="85000"/>
              </a:lnSpc>
              <a:spcBef>
                <a:spcPts val="400"/>
              </a:spcBef>
              <a:spcAft>
                <a:spcPts val="400"/>
              </a:spcAft>
              <a:buFont typeface="Arial" charset="0"/>
              <a:buNone/>
              <a:defRPr lang="en-US" sz="6700" i="0" kern="1200" cap="none" spc="-151" baseline="0" dirty="0" smtClean="0">
                <a:solidFill>
                  <a:schemeClr val="bg1"/>
                </a:solidFill>
                <a:latin typeface="Georgia"/>
                <a:ea typeface="ＭＳ Ｐゴシック" charset="0"/>
                <a:cs typeface="Georgia"/>
              </a:defRPr>
            </a:lvl1pPr>
          </a:lstStyle>
          <a:p>
            <a:pPr lvl="0"/>
            <a:r>
              <a:rPr lang="en-US"/>
              <a:t>Click to edit Breaker Title</a:t>
            </a:r>
          </a:p>
        </p:txBody>
      </p:sp>
    </p:spTree>
    <p:extLst>
      <p:ext uri="{BB962C8B-B14F-4D97-AF65-F5344CB8AC3E}">
        <p14:creationId xmlns:p14="http://schemas.microsoft.com/office/powerpoint/2010/main" val="929947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able of Contents FH Blue ARIAL">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0" y="0"/>
            <a:ext cx="12192000" cy="6858000"/>
          </a:xfrm>
        </p:spPr>
        <p:txBody>
          <a:bodyPr/>
          <a:lstStyle/>
          <a:p>
            <a:endParaRPr lang="en-US"/>
          </a:p>
        </p:txBody>
      </p:sp>
      <p:sp>
        <p:nvSpPr>
          <p:cNvPr id="3" name="Title 2"/>
          <p:cNvSpPr>
            <a:spLocks noGrp="1"/>
          </p:cNvSpPr>
          <p:nvPr>
            <p:ph type="title"/>
          </p:nvPr>
        </p:nvSpPr>
        <p:spPr>
          <a:xfrm>
            <a:off x="452387" y="563100"/>
            <a:ext cx="8927164" cy="900293"/>
          </a:xfrm>
        </p:spPr>
        <p:txBody>
          <a:bodyPr/>
          <a:lstStyle>
            <a:lvl1pPr algn="r">
              <a:defRPr>
                <a:solidFill>
                  <a:schemeClr val="accent5"/>
                </a:solidFill>
              </a:defRPr>
            </a:lvl1pPr>
          </a:lstStyle>
          <a:p>
            <a:r>
              <a:rPr lang="en-US"/>
              <a:t>Click to edit Master title style</a:t>
            </a:r>
          </a:p>
        </p:txBody>
      </p:sp>
      <p:sp>
        <p:nvSpPr>
          <p:cNvPr id="13"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1" name="Text Placeholder 7"/>
          <p:cNvSpPr>
            <a:spLocks noGrp="1"/>
          </p:cNvSpPr>
          <p:nvPr>
            <p:ph type="body" sz="quarter" idx="11" hasCustomPrompt="1"/>
          </p:nvPr>
        </p:nvSpPr>
        <p:spPr>
          <a:xfrm>
            <a:off x="8705977" y="2185591"/>
            <a:ext cx="2174875" cy="2132412"/>
          </a:xfrm>
        </p:spPr>
        <p:txBody>
          <a:bodyPr vert="horz" lIns="0" tIns="45718" rIns="0" bIns="45718" rtlCol="0" anchor="ctr" anchorCtr="0">
            <a:noAutofit/>
          </a:bodyPr>
          <a:lstStyle>
            <a:lvl1pPr>
              <a:defRPr lang="en-US" sz="1900" i="0" cap="none" spc="0" baseline="0" dirty="0">
                <a:solidFill>
                  <a:schemeClr val="bg1"/>
                </a:solidFill>
                <a:latin typeface="Georgia"/>
                <a:ea typeface="ＭＳ Ｐゴシック" charset="0"/>
                <a:cs typeface="Georgia"/>
              </a:defRPr>
            </a:lvl1pPr>
          </a:lstStyle>
          <a:p>
            <a:pPr lvl="0" defTabSz="1624198" fontAlgn="base">
              <a:lnSpc>
                <a:spcPct val="80000"/>
              </a:lnSpc>
              <a:spcBef>
                <a:spcPts val="400"/>
              </a:spcBef>
              <a:spcAft>
                <a:spcPts val="400"/>
              </a:spcAft>
              <a:buFont typeface="Arial" charset="0"/>
            </a:pPr>
            <a:r>
              <a:rPr lang="en-US"/>
              <a:t>Section 1</a:t>
            </a:r>
          </a:p>
          <a:p>
            <a:pPr lvl="0" defTabSz="1624198" fontAlgn="base">
              <a:lnSpc>
                <a:spcPct val="80000"/>
              </a:lnSpc>
              <a:spcBef>
                <a:spcPts val="400"/>
              </a:spcBef>
              <a:spcAft>
                <a:spcPts val="400"/>
              </a:spcAft>
              <a:buFont typeface="Arial" charset="0"/>
            </a:pPr>
            <a:r>
              <a:rPr lang="en-US"/>
              <a:t>Section 2</a:t>
            </a:r>
          </a:p>
          <a:p>
            <a:pPr lvl="0" defTabSz="1624198" fontAlgn="base">
              <a:lnSpc>
                <a:spcPct val="80000"/>
              </a:lnSpc>
              <a:spcBef>
                <a:spcPts val="400"/>
              </a:spcBef>
              <a:spcAft>
                <a:spcPts val="400"/>
              </a:spcAft>
              <a:buFont typeface="Arial" charset="0"/>
            </a:pPr>
            <a:r>
              <a:rPr lang="en-US"/>
              <a:t>Section 3</a:t>
            </a:r>
          </a:p>
          <a:p>
            <a:pPr lvl="0" defTabSz="1624198" fontAlgn="base">
              <a:lnSpc>
                <a:spcPct val="80000"/>
              </a:lnSpc>
              <a:spcBef>
                <a:spcPts val="400"/>
              </a:spcBef>
              <a:spcAft>
                <a:spcPts val="400"/>
              </a:spcAft>
              <a:buFont typeface="Arial" charset="0"/>
            </a:pPr>
            <a:r>
              <a:rPr lang="en-US"/>
              <a:t>Section 4</a:t>
            </a:r>
          </a:p>
        </p:txBody>
      </p:sp>
      <p:sp>
        <p:nvSpPr>
          <p:cNvPr id="12" name="Text Placeholder 7"/>
          <p:cNvSpPr>
            <a:spLocks noGrp="1"/>
          </p:cNvSpPr>
          <p:nvPr>
            <p:ph type="body" sz="quarter" idx="12" hasCustomPrompt="1"/>
          </p:nvPr>
        </p:nvSpPr>
        <p:spPr>
          <a:xfrm>
            <a:off x="11535066" y="2185591"/>
            <a:ext cx="539751" cy="2132412"/>
          </a:xfrm>
        </p:spPr>
        <p:txBody>
          <a:bodyPr vert="horz" lIns="0" tIns="45718" rIns="0" bIns="45718" rtlCol="0" anchor="ctr" anchorCtr="0">
            <a:noAutofit/>
          </a:bodyPr>
          <a:lstStyle>
            <a:lvl1pPr algn="r">
              <a:defRPr lang="en-US" sz="1900" i="0" cap="none" spc="0" baseline="0" dirty="0">
                <a:solidFill>
                  <a:schemeClr val="bg1"/>
                </a:solidFill>
                <a:latin typeface="Georgia"/>
                <a:ea typeface="ＭＳ Ｐゴシック" charset="0"/>
                <a:cs typeface="Georgia"/>
              </a:defRPr>
            </a:lvl1pPr>
          </a:lstStyle>
          <a:p>
            <a:pPr lvl="0" defTabSz="1624198" fontAlgn="base">
              <a:lnSpc>
                <a:spcPct val="80000"/>
              </a:lnSpc>
              <a:spcBef>
                <a:spcPts val="400"/>
              </a:spcBef>
              <a:spcAft>
                <a:spcPts val="400"/>
              </a:spcAft>
              <a:buFont typeface="Arial" charset="0"/>
            </a:pPr>
            <a:r>
              <a:rPr lang="en-US"/>
              <a:t>00</a:t>
            </a:r>
          </a:p>
          <a:p>
            <a:pPr lvl="0" defTabSz="1624198" fontAlgn="base">
              <a:lnSpc>
                <a:spcPct val="80000"/>
              </a:lnSpc>
              <a:spcBef>
                <a:spcPts val="400"/>
              </a:spcBef>
              <a:spcAft>
                <a:spcPts val="400"/>
              </a:spcAft>
              <a:buFont typeface="Arial" charset="0"/>
            </a:pPr>
            <a:r>
              <a:rPr lang="en-US"/>
              <a:t>00</a:t>
            </a:r>
          </a:p>
          <a:p>
            <a:pPr lvl="0" defTabSz="1624198" fontAlgn="base">
              <a:lnSpc>
                <a:spcPct val="80000"/>
              </a:lnSpc>
              <a:spcBef>
                <a:spcPts val="400"/>
              </a:spcBef>
              <a:spcAft>
                <a:spcPts val="400"/>
              </a:spcAft>
              <a:buFont typeface="Arial" charset="0"/>
            </a:pPr>
            <a:r>
              <a:rPr lang="en-US"/>
              <a:t>00</a:t>
            </a:r>
          </a:p>
          <a:p>
            <a:pPr lvl="0" defTabSz="1624198" fontAlgn="base">
              <a:lnSpc>
                <a:spcPct val="80000"/>
              </a:lnSpc>
              <a:spcBef>
                <a:spcPts val="400"/>
              </a:spcBef>
              <a:spcAft>
                <a:spcPts val="400"/>
              </a:spcAft>
              <a:buFont typeface="Arial" charset="0"/>
            </a:pPr>
            <a:r>
              <a:rPr lang="en-US"/>
              <a:t>00</a:t>
            </a:r>
          </a:p>
        </p:txBody>
      </p:sp>
    </p:spTree>
    <p:extLst>
      <p:ext uri="{BB962C8B-B14F-4D97-AF65-F5344CB8AC3E}">
        <p14:creationId xmlns:p14="http://schemas.microsoft.com/office/powerpoint/2010/main" val="30770375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lor Breaker FH Blue ARIAL">
    <p:spTree>
      <p:nvGrpSpPr>
        <p:cNvPr id="1" name=""/>
        <p:cNvGrpSpPr/>
        <p:nvPr/>
      </p:nvGrpSpPr>
      <p:grpSpPr>
        <a:xfrm>
          <a:off x="0" y="0"/>
          <a:ext cx="0" cy="0"/>
          <a:chOff x="0" y="0"/>
          <a:chExt cx="0" cy="0"/>
        </a:xfrm>
      </p:grpSpPr>
      <p:sp>
        <p:nvSpPr>
          <p:cNvPr id="5" name="Rectangle 4"/>
          <p:cNvSpPr/>
          <p:nvPr userDrawn="1"/>
        </p:nvSpPr>
        <p:spPr>
          <a:xfrm>
            <a:off x="3" y="0"/>
            <a:ext cx="12190297" cy="6858000"/>
          </a:xfrm>
          <a:prstGeom prst="rect">
            <a:avLst/>
          </a:prstGeom>
          <a:solidFill>
            <a:schemeClr val="accent5"/>
          </a:solidFill>
        </p:spPr>
        <p:txBody>
          <a:bodyPr vert="horz" lIns="0" tIns="45718" rIns="0" bIns="45718" rtlCol="0" anchor="ctr">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
        <p:nvSpPr>
          <p:cNvPr id="4" name="Rectangle 8"/>
          <p:cNvSpPr/>
          <p:nvPr userDrawn="1"/>
        </p:nvSpPr>
        <p:spPr>
          <a:xfrm>
            <a:off x="11176000" y="0"/>
            <a:ext cx="1016000" cy="6858000"/>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00" h="6858000">
                <a:moveTo>
                  <a:pt x="0" y="0"/>
                </a:moveTo>
                <a:lnTo>
                  <a:pt x="1016000" y="0"/>
                </a:lnTo>
                <a:lnTo>
                  <a:pt x="1016000" y="6858000"/>
                </a:lnTo>
                <a:lnTo>
                  <a:pt x="603250" y="6858000"/>
                </a:lnTo>
                <a:lnTo>
                  <a:pt x="0" y="0"/>
                </a:lnTo>
                <a:close/>
              </a:path>
            </a:pathLst>
          </a:custGeom>
          <a:solidFill>
            <a:srgbClr val="FFFFFF"/>
          </a:solidFill>
        </p:spPr>
        <p:txBody>
          <a:bodyPr vert="horz" lIns="0" tIns="45718" rIns="0" bIns="45718" rtlCol="0" anchor="ctr">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
        <p:nvSpPr>
          <p:cNvPr id="3" name="Slide Number Placeholder 2"/>
          <p:cNvSpPr>
            <a:spLocks noGrp="1"/>
          </p:cNvSpPr>
          <p:nvPr>
            <p:ph type="sldNum" sz="quarter" idx="10"/>
          </p:nvPr>
        </p:nvSpPr>
        <p:spPr/>
        <p:txBody>
          <a:bodyPr/>
          <a:lstStyle>
            <a:lvl1pPr>
              <a:defRPr>
                <a:solidFill>
                  <a:schemeClr val="tx1"/>
                </a:solidFill>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95840" y="6368283"/>
            <a:ext cx="1006007" cy="259615"/>
          </a:xfrm>
          <a:prstGeom prst="rect">
            <a:avLst/>
          </a:prstGeom>
        </p:spPr>
      </p:pic>
      <p:sp>
        <p:nvSpPr>
          <p:cNvPr id="10" name="Text Placeholder 9"/>
          <p:cNvSpPr>
            <a:spLocks noGrp="1"/>
          </p:cNvSpPr>
          <p:nvPr>
            <p:ph type="body" sz="quarter" idx="11"/>
          </p:nvPr>
        </p:nvSpPr>
        <p:spPr>
          <a:xfrm>
            <a:off x="890591" y="3886200"/>
            <a:ext cx="3732212" cy="1752600"/>
          </a:xfrm>
        </p:spPr>
        <p:txBody>
          <a:bodyPr anchor="b"/>
          <a:lstStyle>
            <a:lvl1pPr>
              <a:lnSpc>
                <a:spcPct val="100000"/>
              </a:lnSpc>
              <a:defRPr sz="1600" cap="none" baseline="0">
                <a:solidFill>
                  <a:schemeClr val="bg1"/>
                </a:solidFill>
                <a:latin typeface="+mn-lt"/>
              </a:defRPr>
            </a:lvl1pPr>
          </a:lstStyle>
          <a:p>
            <a:pPr lvl="0"/>
            <a:r>
              <a:rPr lang="en-US"/>
              <a:t>Click to edit Master text styles</a:t>
            </a:r>
          </a:p>
        </p:txBody>
      </p:sp>
      <p:sp>
        <p:nvSpPr>
          <p:cNvPr id="8" name="Title 1"/>
          <p:cNvSpPr>
            <a:spLocks noGrp="1"/>
          </p:cNvSpPr>
          <p:nvPr>
            <p:ph type="title" hasCustomPrompt="1"/>
          </p:nvPr>
        </p:nvSpPr>
        <p:spPr>
          <a:xfrm>
            <a:off x="3105149" y="1231900"/>
            <a:ext cx="8270875" cy="1932757"/>
          </a:xfrm>
        </p:spPr>
        <p:txBody>
          <a:bodyPr anchor="t"/>
          <a:lstStyle>
            <a:lvl1pPr algn="r">
              <a:lnSpc>
                <a:spcPct val="75000"/>
              </a:lnSpc>
              <a:defRPr lang="en-US" sz="6000" i="0" kern="1200" cap="all" spc="-151" baseline="0" dirty="0">
                <a:solidFill>
                  <a:schemeClr val="bg1"/>
                </a:solidFill>
                <a:latin typeface="+mj-lt"/>
                <a:ea typeface="ＭＳ Ｐゴシック" charset="0"/>
                <a:cs typeface="Georgia"/>
              </a:defRPr>
            </a:lvl1pPr>
          </a:lstStyle>
          <a:p>
            <a:pPr marL="0" lvl="0" indent="0" algn="r" defTabSz="1624198" rtl="0" eaLnBrk="1" fontAlgn="base" latinLnBrk="0" hangingPunct="1">
              <a:lnSpc>
                <a:spcPct val="85000"/>
              </a:lnSpc>
              <a:spcBef>
                <a:spcPts val="400"/>
              </a:spcBef>
              <a:spcAft>
                <a:spcPts val="400"/>
              </a:spcAft>
              <a:buSzPct val="80000"/>
              <a:buFont typeface="Arial" charset="0"/>
              <a:buNone/>
            </a:pPr>
            <a:r>
              <a:rPr lang="en-US"/>
              <a:t>Click to edit master title style</a:t>
            </a:r>
          </a:p>
        </p:txBody>
      </p:sp>
    </p:spTree>
    <p:extLst>
      <p:ext uri="{BB962C8B-B14F-4D97-AF65-F5344CB8AC3E}">
        <p14:creationId xmlns:p14="http://schemas.microsoft.com/office/powerpoint/2010/main" val="41355536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Column FH Blue ARIAL">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7743" y="406402"/>
            <a:ext cx="7644065" cy="5676900"/>
          </a:xfrm>
        </p:spPr>
        <p:txBody>
          <a:bodyPr vert="horz" lIns="0" tIns="45718" rIns="0" bIns="45718" rtlCol="0" anchor="b">
            <a:noAutofit/>
          </a:bodyPr>
          <a:lstStyle>
            <a:lvl1pPr>
              <a:defRPr lang="en-US" dirty="0" smtClean="0">
                <a:solidFill>
                  <a:schemeClr val="tx1"/>
                </a:solidFill>
                <a:latin typeface="+mn-lt"/>
              </a:defRPr>
            </a:lvl1pPr>
            <a:lvl2pPr>
              <a:defRPr lang="en-US" dirty="0" smtClean="0">
                <a:solidFill>
                  <a:schemeClr val="tx1"/>
                </a:solidFill>
                <a:latin typeface="+mn-lt"/>
              </a:defRPr>
            </a:lvl2pPr>
            <a:lvl3pPr>
              <a:defRPr lang="en-US" dirty="0" smtClean="0">
                <a:solidFill>
                  <a:schemeClr val="tx1"/>
                </a:solidFill>
                <a:latin typeface="+mn-lt"/>
              </a:defRPr>
            </a:lvl3pPr>
            <a:lvl4pPr>
              <a:defRPr lang="en-US" dirty="0" smtClean="0">
                <a:solidFill>
                  <a:schemeClr val="tx1"/>
                </a:solidFill>
                <a:latin typeface="+mn-lt"/>
              </a:defRPr>
            </a:lvl4pPr>
            <a:lvl5pPr>
              <a:defRPr lang="en-US" dirty="0">
                <a:solidFill>
                  <a:schemeClr val="tx1"/>
                </a:solidFill>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8" name="Title 7"/>
          <p:cNvSpPr>
            <a:spLocks noGrp="1"/>
          </p:cNvSpPr>
          <p:nvPr>
            <p:ph type="title"/>
          </p:nvPr>
        </p:nvSpPr>
        <p:spPr>
          <a:xfrm>
            <a:off x="8255001" y="406402"/>
            <a:ext cx="3343443" cy="5676900"/>
          </a:xfrm>
        </p:spPr>
        <p:txBody>
          <a:bodyPr anchor="t">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7"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
        <p:nvSpPr>
          <p:cNvPr id="9"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25595077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Column FH Blue Angle ARIAL">
    <p:spTree>
      <p:nvGrpSpPr>
        <p:cNvPr id="1" name=""/>
        <p:cNvGrpSpPr/>
        <p:nvPr/>
      </p:nvGrpSpPr>
      <p:grpSpPr>
        <a:xfrm>
          <a:off x="0" y="0"/>
          <a:ext cx="0" cy="0"/>
          <a:chOff x="0" y="0"/>
          <a:chExt cx="0" cy="0"/>
        </a:xfrm>
      </p:grpSpPr>
      <p:sp>
        <p:nvSpPr>
          <p:cNvPr id="9" name="Right Triangle 8"/>
          <p:cNvSpPr/>
          <p:nvPr userDrawn="1"/>
        </p:nvSpPr>
        <p:spPr>
          <a:xfrm rot="10800000">
            <a:off x="8616461" y="0"/>
            <a:ext cx="3575539" cy="6858000"/>
          </a:xfrm>
          <a:custGeom>
            <a:avLst/>
            <a:gdLst/>
            <a:ahLst/>
            <a:cxnLst/>
            <a:rect l="l" t="t" r="r" b="b"/>
            <a:pathLst>
              <a:path w="3575538" h="6858000">
                <a:moveTo>
                  <a:pt x="0" y="6858000"/>
                </a:moveTo>
                <a:lnTo>
                  <a:pt x="1268779" y="6858000"/>
                </a:lnTo>
                <a:lnTo>
                  <a:pt x="1270000" y="6858000"/>
                </a:lnTo>
                <a:lnTo>
                  <a:pt x="3575538" y="6858000"/>
                </a:lnTo>
                <a:lnTo>
                  <a:pt x="1270000" y="3630"/>
                </a:lnTo>
                <a:lnTo>
                  <a:pt x="1270000" y="0"/>
                </a:lnTo>
                <a:lnTo>
                  <a:pt x="1268779" y="0"/>
                </a:lnTo>
                <a:lnTo>
                  <a:pt x="0" y="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
        <p:nvSpPr>
          <p:cNvPr id="8" name="Title 7"/>
          <p:cNvSpPr>
            <a:spLocks noGrp="1"/>
          </p:cNvSpPr>
          <p:nvPr>
            <p:ph type="title"/>
          </p:nvPr>
        </p:nvSpPr>
        <p:spPr>
          <a:xfrm>
            <a:off x="9085253" y="289143"/>
            <a:ext cx="2948539" cy="1475076"/>
          </a:xfrm>
        </p:spPr>
        <p:txBody>
          <a:bodyPr anchor="b">
            <a:noAutofit/>
          </a:bodyPr>
          <a:lstStyle>
            <a:lvl1pPr marL="0" indent="0" algn="l"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rgbClr val="FFFFFF"/>
                </a:solidFill>
                <a:latin typeface="Arial Black" panose="020B0A04020102020204" pitchFamily="34" charset="0"/>
                <a:ea typeface="ＭＳ Ｐゴシック" charset="0"/>
                <a:cs typeface="+mj-cs"/>
              </a:defRPr>
            </a:lvl1pPr>
          </a:lstStyle>
          <a:p>
            <a:r>
              <a:rPr lang="en-US"/>
              <a:t>Click to edit Master title style</a:t>
            </a:r>
          </a:p>
        </p:txBody>
      </p:sp>
      <p:sp>
        <p:nvSpPr>
          <p:cNvPr id="7" name="Text Placeholder 3"/>
          <p:cNvSpPr>
            <a:spLocks noGrp="1"/>
          </p:cNvSpPr>
          <p:nvPr>
            <p:ph type="body" sz="quarter" idx="10"/>
          </p:nvPr>
        </p:nvSpPr>
        <p:spPr>
          <a:xfrm>
            <a:off x="407743" y="406402"/>
            <a:ext cx="7644065" cy="5676900"/>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0"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bg1"/>
                </a:solidFill>
                <a:latin typeface="Arial Black" panose="020B0A04020102020204" pitchFamily="34" charset="0"/>
              </a:defRPr>
            </a:lvl1pPr>
          </a:lstStyle>
          <a:p>
            <a:pPr defTabSz="1218150"/>
            <a:fld id="{BBE961DD-B3E3-4719-9E69-135D36C612E9}" type="slidenum">
              <a:rPr lang="en-US" smtClean="0">
                <a:solidFill>
                  <a:prstClr val="white"/>
                </a:solidFill>
              </a:rPr>
              <a:pPr defTabSz="1218150"/>
              <a:t>‹#›</a:t>
            </a:fld>
            <a:endParaRPr lang="en-US">
              <a:solidFill>
                <a:prstClr val="white"/>
              </a:solidFill>
            </a:endParaRPr>
          </a:p>
        </p:txBody>
      </p:sp>
    </p:spTree>
    <p:extLst>
      <p:ext uri="{BB962C8B-B14F-4D97-AF65-F5344CB8AC3E}">
        <p14:creationId xmlns:p14="http://schemas.microsoft.com/office/powerpoint/2010/main" val="42789551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FH Blue ARIAL">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7736" y="406402"/>
            <a:ext cx="3567365" cy="5676900"/>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9" name="Text Placeholder 3"/>
          <p:cNvSpPr>
            <a:spLocks noGrp="1"/>
          </p:cNvSpPr>
          <p:nvPr>
            <p:ph type="body" sz="quarter" idx="11"/>
          </p:nvPr>
        </p:nvSpPr>
        <p:spPr>
          <a:xfrm>
            <a:off x="4331368" y="406402"/>
            <a:ext cx="3567365" cy="5676900"/>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0"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1" name="Title 7"/>
          <p:cNvSpPr>
            <a:spLocks noGrp="1"/>
          </p:cNvSpPr>
          <p:nvPr>
            <p:ph type="title"/>
          </p:nvPr>
        </p:nvSpPr>
        <p:spPr>
          <a:xfrm>
            <a:off x="8255001" y="406402"/>
            <a:ext cx="3343443" cy="5676900"/>
          </a:xfrm>
        </p:spPr>
        <p:txBody>
          <a:bodyPr anchor="t">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12"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1208924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reaker_MEDEL_red">
    <p:spTree>
      <p:nvGrpSpPr>
        <p:cNvPr id="1" name=""/>
        <p:cNvGrpSpPr/>
        <p:nvPr/>
      </p:nvGrpSpPr>
      <p:grpSpPr>
        <a:xfrm>
          <a:off x="0" y="0"/>
          <a:ext cx="0" cy="0"/>
          <a:chOff x="0" y="0"/>
          <a:chExt cx="0" cy="0"/>
        </a:xfrm>
      </p:grpSpPr>
      <p:sp>
        <p:nvSpPr>
          <p:cNvPr id="10" name="Rectangle 9"/>
          <p:cNvSpPr/>
          <p:nvPr userDrawn="1"/>
        </p:nvSpPr>
        <p:spPr>
          <a:xfrm>
            <a:off x="0" y="0"/>
            <a:ext cx="12192000" cy="685800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219170"/>
            <a:r>
              <a:rPr lang="en-US" sz="3200">
                <a:solidFill>
                  <a:srgbClr val="D52A1E"/>
                </a:solidFill>
              </a:rPr>
              <a:t> </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63991" y="5768046"/>
            <a:ext cx="637327" cy="1094187"/>
          </a:xfrm>
          <a:prstGeom prst="rect">
            <a:avLst/>
          </a:prstGeom>
        </p:spPr>
      </p:pic>
      <p:sp>
        <p:nvSpPr>
          <p:cNvPr id="7" name="Text Placeholder 6"/>
          <p:cNvSpPr>
            <a:spLocks noGrp="1"/>
          </p:cNvSpPr>
          <p:nvPr>
            <p:ph type="body" sz="quarter" idx="12"/>
          </p:nvPr>
        </p:nvSpPr>
        <p:spPr>
          <a:xfrm>
            <a:off x="309608" y="276243"/>
            <a:ext cx="3393018" cy="450146"/>
          </a:xfrm>
          <a:prstGeom prst="rect">
            <a:avLst/>
          </a:prstGeom>
        </p:spPr>
        <p:txBody>
          <a:bodyPr anchor="b">
            <a:normAutofit/>
          </a:bodyPr>
          <a:lstStyle>
            <a:lvl1pPr marL="0" indent="0" algn="l">
              <a:lnSpc>
                <a:spcPct val="85000"/>
              </a:lnSpc>
              <a:buNone/>
              <a:defRPr sz="1600" b="0" i="0" cap="none">
                <a:solidFill>
                  <a:srgbClr val="FFFFFF"/>
                </a:solidFill>
                <a:latin typeface="Georgia"/>
                <a:cs typeface="Georgia"/>
              </a:defRPr>
            </a:lvl1pPr>
            <a:lvl2pPr marL="230712" indent="0">
              <a:buNone/>
              <a:defRPr/>
            </a:lvl2pPr>
            <a:lvl3pPr marL="618051" indent="0">
              <a:buNone/>
              <a:defRPr/>
            </a:lvl3pPr>
            <a:lvl4pPr marL="988458" indent="0">
              <a:buNone/>
              <a:defRPr/>
            </a:lvl4pPr>
            <a:lvl5pPr marL="1373682" indent="0">
              <a:buNone/>
              <a:defRPr/>
            </a:lvl5pPr>
          </a:lstStyle>
          <a:p>
            <a:pPr lvl="0"/>
            <a:r>
              <a:rPr lang="en-US"/>
              <a:t>Click to edit Master text styles</a:t>
            </a:r>
          </a:p>
        </p:txBody>
      </p:sp>
      <p:sp>
        <p:nvSpPr>
          <p:cNvPr id="8" name="Slide Number Placeholder 2"/>
          <p:cNvSpPr>
            <a:spLocks noGrp="1"/>
          </p:cNvSpPr>
          <p:nvPr>
            <p:ph type="sldNum" sz="quarter" idx="13"/>
          </p:nvPr>
        </p:nvSpPr>
        <p:spPr>
          <a:xfrm>
            <a:off x="11555297" y="6415875"/>
            <a:ext cx="609600" cy="366183"/>
          </a:xfrm>
        </p:spPr>
        <p:txBody>
          <a:bodyPr/>
          <a:lstStyle/>
          <a:p>
            <a:fld id="{BBE961DD-B3E3-4719-9E69-135D36C612E9}" type="slidenum">
              <a:rPr lang="en-US" smtClean="0">
                <a:solidFill>
                  <a:srgbClr val="666666"/>
                </a:solidFill>
              </a:rPr>
              <a:pPr/>
              <a:t>‹#›</a:t>
            </a:fld>
            <a:endParaRPr lang="en-US">
              <a:solidFill>
                <a:srgbClr val="666666"/>
              </a:solidFill>
            </a:endParaRPr>
          </a:p>
        </p:txBody>
      </p:sp>
      <p:sp>
        <p:nvSpPr>
          <p:cNvPr id="9" name="Title 1"/>
          <p:cNvSpPr>
            <a:spLocks noGrp="1"/>
          </p:cNvSpPr>
          <p:nvPr>
            <p:ph type="title"/>
          </p:nvPr>
        </p:nvSpPr>
        <p:spPr>
          <a:xfrm>
            <a:off x="0" y="2451300"/>
            <a:ext cx="10972800" cy="3794143"/>
          </a:xfrm>
        </p:spPr>
        <p:txBody>
          <a:bodyPr bIns="45720">
            <a:noAutofit/>
          </a:bodyPr>
          <a:lstStyle>
            <a:lvl1pPr>
              <a:lnSpc>
                <a:spcPct val="70000"/>
              </a:lnSpc>
              <a:defRPr sz="8000" spc="-380" baseline="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B7E2471-95E9-4B12-80E7-2A91278A8E7F}"/>
              </a:ext>
            </a:extLst>
          </p:cNvPr>
          <p:cNvSpPr txBox="1"/>
          <p:nvPr userDrawn="1"/>
        </p:nvSpPr>
        <p:spPr>
          <a:xfrm>
            <a:off x="186439" y="6344043"/>
            <a:ext cx="8300335" cy="338554"/>
          </a:xfrm>
          <a:prstGeom prst="rect">
            <a:avLst/>
          </a:prstGeom>
          <a:noFill/>
        </p:spPr>
        <p:txBody>
          <a:bodyPr wrap="square" rtlCol="0">
            <a:spAutoFit/>
          </a:bodyPr>
          <a:lstStyle/>
          <a:p>
            <a:r>
              <a:rPr lang="en-US" sz="1600">
                <a:solidFill>
                  <a:schemeClr val="bg1"/>
                </a:solidFill>
                <a:latin typeface="Arial Black" panose="020B0A04020102020204" pitchFamily="34" charset="0"/>
              </a:rPr>
              <a:t>HEARING LOSS AND MENTAL HEALTH CAMPAIGN WORKSHOP</a:t>
            </a:r>
          </a:p>
        </p:txBody>
      </p:sp>
    </p:spTree>
    <p:extLst>
      <p:ext uri="{BB962C8B-B14F-4D97-AF65-F5344CB8AC3E}">
        <p14:creationId xmlns:p14="http://schemas.microsoft.com/office/powerpoint/2010/main" val="23796698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 FH Blue ARIAL">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7736" y="406402"/>
            <a:ext cx="2132933" cy="5676900"/>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9" name="Text Placeholder 3"/>
          <p:cNvSpPr>
            <a:spLocks noGrp="1"/>
          </p:cNvSpPr>
          <p:nvPr>
            <p:ph type="body" sz="quarter" idx="11"/>
          </p:nvPr>
        </p:nvSpPr>
        <p:spPr>
          <a:xfrm>
            <a:off x="2807368" y="406402"/>
            <a:ext cx="2132933" cy="5676900"/>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0" name="Text Placeholder 3"/>
          <p:cNvSpPr>
            <a:spLocks noGrp="1"/>
          </p:cNvSpPr>
          <p:nvPr>
            <p:ph type="body" sz="quarter" idx="12"/>
          </p:nvPr>
        </p:nvSpPr>
        <p:spPr>
          <a:xfrm>
            <a:off x="5236340" y="406402"/>
            <a:ext cx="2132933" cy="5676900"/>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1"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2" name="Title 7"/>
          <p:cNvSpPr>
            <a:spLocks noGrp="1"/>
          </p:cNvSpPr>
          <p:nvPr>
            <p:ph type="title"/>
          </p:nvPr>
        </p:nvSpPr>
        <p:spPr>
          <a:xfrm>
            <a:off x="8255001" y="406402"/>
            <a:ext cx="3343443" cy="5676900"/>
          </a:xfrm>
        </p:spPr>
        <p:txBody>
          <a:bodyPr anchor="t">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13"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20594490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 Column FH Blue ARIAL">
    <p:spTree>
      <p:nvGrpSpPr>
        <p:cNvPr id="1" name=""/>
        <p:cNvGrpSpPr/>
        <p:nvPr/>
      </p:nvGrpSpPr>
      <p:grpSpPr>
        <a:xfrm>
          <a:off x="0" y="0"/>
          <a:ext cx="0" cy="0"/>
          <a:chOff x="0" y="0"/>
          <a:chExt cx="0" cy="0"/>
        </a:xfrm>
      </p:grpSpPr>
      <p:sp>
        <p:nvSpPr>
          <p:cNvPr id="17" name="Text Placeholder 6"/>
          <p:cNvSpPr>
            <a:spLocks noGrp="1"/>
          </p:cNvSpPr>
          <p:nvPr>
            <p:ph type="body" sz="quarter" idx="14" hasCustomPrompt="1"/>
          </p:nvPr>
        </p:nvSpPr>
        <p:spPr>
          <a:xfrm>
            <a:off x="737840" y="1360347"/>
            <a:ext cx="2531855" cy="531999"/>
          </a:xfrm>
          <a:prstGeom prst="rect">
            <a:avLst/>
          </a:prstGeom>
        </p:spPr>
        <p:txBody>
          <a:bodyPr anchor="b">
            <a:noAutofit/>
          </a:bodyPr>
          <a:lstStyle>
            <a:lvl1pPr marL="0" indent="0">
              <a:lnSpc>
                <a:spcPct val="70000"/>
              </a:lnSpc>
              <a:buNone/>
              <a:defRPr lang="en-US" sz="1600" i="0" kern="1200" cap="all" spc="-100" baseline="0" dirty="0">
                <a:solidFill>
                  <a:schemeClr val="accent5"/>
                </a:solidFill>
                <a:latin typeface="Arial Black" panose="020B0A04020102020204" pitchFamily="34" charset="0"/>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18" name="Text Placeholder 6"/>
          <p:cNvSpPr>
            <a:spLocks noGrp="1"/>
          </p:cNvSpPr>
          <p:nvPr>
            <p:ph type="body" sz="quarter" idx="15" hasCustomPrompt="1"/>
          </p:nvPr>
        </p:nvSpPr>
        <p:spPr>
          <a:xfrm>
            <a:off x="3548815" y="1360347"/>
            <a:ext cx="2531855" cy="531999"/>
          </a:xfrm>
          <a:prstGeom prst="rect">
            <a:avLst/>
          </a:prstGeom>
        </p:spPr>
        <p:txBody>
          <a:bodyPr anchor="b">
            <a:noAutofit/>
          </a:bodyPr>
          <a:lstStyle>
            <a:lvl1pPr marL="0" indent="0">
              <a:lnSpc>
                <a:spcPct val="70000"/>
              </a:lnSpc>
              <a:buNone/>
              <a:defRPr lang="en-US" sz="1600" i="0" kern="1200" cap="all" spc="-100" baseline="0" dirty="0">
                <a:solidFill>
                  <a:schemeClr val="accent5"/>
                </a:solidFill>
                <a:latin typeface="Arial Black" panose="020B0A04020102020204" pitchFamily="34" charset="0"/>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19" name="Text Placeholder 6"/>
          <p:cNvSpPr>
            <a:spLocks noGrp="1"/>
          </p:cNvSpPr>
          <p:nvPr>
            <p:ph type="body" sz="quarter" idx="16" hasCustomPrompt="1"/>
          </p:nvPr>
        </p:nvSpPr>
        <p:spPr>
          <a:xfrm>
            <a:off x="6393604" y="1360347"/>
            <a:ext cx="2531855" cy="531999"/>
          </a:xfrm>
          <a:prstGeom prst="rect">
            <a:avLst/>
          </a:prstGeom>
        </p:spPr>
        <p:txBody>
          <a:bodyPr anchor="b">
            <a:noAutofit/>
          </a:bodyPr>
          <a:lstStyle>
            <a:lvl1pPr marL="0" indent="0">
              <a:lnSpc>
                <a:spcPct val="70000"/>
              </a:lnSpc>
              <a:buNone/>
              <a:defRPr lang="en-US" sz="1600" i="0" kern="1200" cap="all" spc="-100" baseline="0" dirty="0">
                <a:solidFill>
                  <a:schemeClr val="accent5"/>
                </a:solidFill>
                <a:latin typeface="Arial Black" panose="020B0A04020102020204" pitchFamily="34" charset="0"/>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20" name="Text Placeholder 6"/>
          <p:cNvSpPr>
            <a:spLocks noGrp="1"/>
          </p:cNvSpPr>
          <p:nvPr>
            <p:ph type="body" sz="quarter" idx="17" hasCustomPrompt="1"/>
          </p:nvPr>
        </p:nvSpPr>
        <p:spPr>
          <a:xfrm>
            <a:off x="9238415" y="1360347"/>
            <a:ext cx="2531855" cy="531999"/>
          </a:xfrm>
          <a:prstGeom prst="rect">
            <a:avLst/>
          </a:prstGeom>
        </p:spPr>
        <p:txBody>
          <a:bodyPr anchor="b">
            <a:noAutofit/>
          </a:bodyPr>
          <a:lstStyle>
            <a:lvl1pPr marL="0" indent="0">
              <a:lnSpc>
                <a:spcPct val="70000"/>
              </a:lnSpc>
              <a:buNone/>
              <a:defRPr lang="en-US" sz="1600" i="0" kern="1200" cap="all" spc="-100" baseline="0" dirty="0">
                <a:solidFill>
                  <a:schemeClr val="accent5"/>
                </a:solidFill>
                <a:latin typeface="Arial Black" panose="020B0A04020102020204" pitchFamily="34" charset="0"/>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3" name="Slide Number Placeholder 2"/>
          <p:cNvSpPr>
            <a:spLocks noGrp="1"/>
          </p:cNvSpPr>
          <p:nvPr>
            <p:ph type="sldNum" sz="quarter" idx="18"/>
          </p:nvPr>
        </p:nvSpPr>
        <p:spPr/>
        <p:txBody>
          <a:bodyPr>
            <a:noAutofit/>
          </a:bodyPr>
          <a:lstStyle>
            <a:lvl1pPr>
              <a:defRPr>
                <a:solidFill>
                  <a:schemeClr val="tx1"/>
                </a:solidFill>
              </a:defRPr>
            </a:lvl1pPr>
          </a:lstStyle>
          <a:p>
            <a:fld id="{BBE961DD-B3E3-4719-9E69-135D36C612E9}" type="slidenum">
              <a:rPr lang="en-US" smtClean="0">
                <a:solidFill>
                  <a:srgbClr val="333333"/>
                </a:solidFill>
              </a:rPr>
              <a:pPr/>
              <a:t>‹#›</a:t>
            </a:fld>
            <a:endParaRPr lang="en-US">
              <a:solidFill>
                <a:srgbClr val="333333"/>
              </a:solidFill>
            </a:endParaRPr>
          </a:p>
        </p:txBody>
      </p:sp>
      <p:sp>
        <p:nvSpPr>
          <p:cNvPr id="8" name="Text Placeholder 7"/>
          <p:cNvSpPr>
            <a:spLocks noGrp="1"/>
          </p:cNvSpPr>
          <p:nvPr>
            <p:ph type="body" sz="quarter" idx="19"/>
          </p:nvPr>
        </p:nvSpPr>
        <p:spPr>
          <a:xfrm>
            <a:off x="737836" y="2006602"/>
            <a:ext cx="2532063" cy="4178300"/>
          </a:xfrm>
        </p:spPr>
        <p:txBody>
          <a:bodyPr anchor="t">
            <a:noAutofit/>
          </a:bodyPr>
          <a:lstStyle>
            <a:lvl1pPr marL="0" marR="0" indent="0" algn="l" defTabSz="1218150" rtl="0" eaLnBrk="1" fontAlgn="auto" latinLnBrk="0" hangingPunct="1">
              <a:lnSpc>
                <a:spcPct val="100000"/>
              </a:lnSpc>
              <a:spcBef>
                <a:spcPts val="600"/>
              </a:spcBef>
              <a:spcAft>
                <a:spcPts val="600"/>
              </a:spcAft>
              <a:buClrTx/>
              <a:buSzPct val="80000"/>
              <a:buFont typeface="Arial" panose="020B0604020202020204" pitchFamily="34" charset="0"/>
              <a:buNone/>
              <a:tabLst/>
              <a:defRPr>
                <a:latin typeface="+mn-lt"/>
              </a:defRPr>
            </a:lvl1pPr>
            <a:lvl2pPr marL="154377" marR="0" indent="-154377" algn="l" defTabSz="1218150" rtl="0" eaLnBrk="1" fontAlgn="auto" latinLnBrk="0" hangingPunct="1">
              <a:lnSpc>
                <a:spcPct val="90000"/>
              </a:lnSpc>
              <a:spcBef>
                <a:spcPts val="400"/>
              </a:spcBef>
              <a:spcAft>
                <a:spcPts val="400"/>
              </a:spcAft>
              <a:buClr>
                <a:srgbClr val="666666"/>
              </a:buClr>
              <a:buSzPct val="80000"/>
              <a:buFont typeface="Arial" panose="020B0604020202020204" pitchFamily="34" charset="0"/>
              <a:buChar char="•"/>
              <a:tabLst/>
              <a:defRPr>
                <a:latin typeface="+mn-lt"/>
              </a:defRPr>
            </a:lvl2pPr>
            <a:lvl3pPr marL="376440" marR="0" indent="-143795" algn="l" defTabSz="1218150" rtl="0" eaLnBrk="1" fontAlgn="auto" latinLnBrk="0" hangingPunct="1">
              <a:lnSpc>
                <a:spcPct val="90000"/>
              </a:lnSpc>
              <a:spcBef>
                <a:spcPts val="400"/>
              </a:spcBef>
              <a:spcAft>
                <a:spcPts val="400"/>
              </a:spcAft>
              <a:buClr>
                <a:srgbClr val="666666"/>
              </a:buClr>
              <a:buSzPct val="80000"/>
              <a:buFont typeface="Calibri Light" panose="020F0302020204030204" pitchFamily="34" charset="0"/>
              <a:buChar char="‒"/>
              <a:tabLst/>
              <a:defRPr>
                <a:latin typeface="+mn-lt"/>
              </a:defRPr>
            </a:lvl3pPr>
            <a:lvl4pPr marL="609043" marR="0" indent="-154377" algn="l" defTabSz="1218150" rtl="0" eaLnBrk="1" fontAlgn="auto" latinLnBrk="0" hangingPunct="1">
              <a:lnSpc>
                <a:spcPct val="90000"/>
              </a:lnSpc>
              <a:spcBef>
                <a:spcPts val="400"/>
              </a:spcBef>
              <a:spcAft>
                <a:spcPts val="400"/>
              </a:spcAft>
              <a:buClr>
                <a:srgbClr val="666666"/>
              </a:buClr>
              <a:buSzPct val="80000"/>
              <a:buFont typeface="Arial" panose="020B0604020202020204" pitchFamily="34" charset="0"/>
              <a:buChar char="•"/>
              <a:tabLst/>
              <a:defRPr>
                <a:latin typeface="+mn-lt"/>
              </a:defRPr>
            </a:lvl4pPr>
            <a:lvl5pPr marL="841730" marR="0" indent="-154377" algn="l" defTabSz="1218150" rtl="0" eaLnBrk="1" fontAlgn="auto" latinLnBrk="0" hangingPunct="1">
              <a:lnSpc>
                <a:spcPct val="90000"/>
              </a:lnSpc>
              <a:spcBef>
                <a:spcPts val="400"/>
              </a:spcBef>
              <a:spcAft>
                <a:spcPts val="400"/>
              </a:spcAft>
              <a:buClr>
                <a:srgbClr val="666666"/>
              </a:buClr>
              <a:buSzPct val="80000"/>
              <a:buFont typeface="Calibri Light" panose="020F0302020204030204" pitchFamily="34" charset="0"/>
              <a:buChar char="‒"/>
              <a:tabLst/>
              <a:defRPr>
                <a:latin typeface="+mn-lt"/>
              </a:defRPr>
            </a:lvl5pPr>
          </a:lstStyle>
          <a:p>
            <a:pPr marL="0" marR="0" lvl="0" indent="0" algn="l" defTabSz="1218150" rtl="0" eaLnBrk="1" fontAlgn="auto" latinLnBrk="0" hangingPunct="1">
              <a:lnSpc>
                <a:spcPct val="100000"/>
              </a:lnSpc>
              <a:spcBef>
                <a:spcPts val="600"/>
              </a:spcBef>
              <a:spcAft>
                <a:spcPts val="600"/>
              </a:spcAft>
              <a:buClrTx/>
              <a:buSzPct val="80000"/>
              <a:buFont typeface="Arial" panose="020B0604020202020204" pitchFamily="34" charset="0"/>
              <a:buNone/>
              <a:tabLst/>
              <a:defRPr/>
            </a:pPr>
            <a:r>
              <a:rPr kumimoji="0" lang="en-US" sz="2000" b="0" i="0" u="none" strike="noStrike" kern="1200" cap="none" spc="0" normalizeH="0" baseline="0" noProof="0">
                <a:ln>
                  <a:noFill/>
                </a:ln>
                <a:solidFill>
                  <a:srgbClr val="666666">
                    <a:lumMod val="50000"/>
                  </a:srgbClr>
                </a:solidFill>
                <a:effectLst/>
                <a:uLnTx/>
                <a:uFillTx/>
                <a:latin typeface="Arial"/>
                <a:ea typeface="+mn-ea"/>
                <a:cs typeface="Arial"/>
              </a:rPr>
              <a:t>Click to edit Master text styles</a:t>
            </a:r>
          </a:p>
          <a:p>
            <a:pPr marL="154377" marR="0" lvl="1" indent="-154377" algn="l" defTabSz="1218150" rtl="0" eaLnBrk="1" fontAlgn="auto" latinLnBrk="0" hangingPunct="1">
              <a:lnSpc>
                <a:spcPct val="90000"/>
              </a:lnSpc>
              <a:spcBef>
                <a:spcPts val="400"/>
              </a:spcBef>
              <a:spcAft>
                <a:spcPts val="400"/>
              </a:spcAft>
              <a:buClr>
                <a:srgbClr val="666666"/>
              </a:buClr>
              <a:buSzPct val="80000"/>
              <a:buFont typeface="Arial" panose="020B0604020202020204" pitchFamily="34" charset="0"/>
              <a:buChar char="•"/>
              <a:tabLst/>
              <a:defRPr/>
            </a:pPr>
            <a:r>
              <a:rPr kumimoji="0" lang="en-US" sz="1900" b="0" i="0" u="none" strike="noStrike" kern="1200" cap="none" spc="0" normalizeH="0" baseline="0" noProof="0">
                <a:ln>
                  <a:noFill/>
                </a:ln>
                <a:solidFill>
                  <a:srgbClr val="666666">
                    <a:lumMod val="50000"/>
                  </a:srgbClr>
                </a:solidFill>
                <a:effectLst/>
                <a:uLnTx/>
                <a:uFillTx/>
                <a:latin typeface="Arial"/>
                <a:ea typeface="+mn-ea"/>
                <a:cs typeface="Arial"/>
              </a:rPr>
              <a:t>Second level</a:t>
            </a:r>
          </a:p>
          <a:p>
            <a:pPr marL="376440" marR="0" lvl="2" indent="-143795" algn="l" defTabSz="1218150" rtl="0" eaLnBrk="1" fontAlgn="auto" latinLnBrk="0" hangingPunct="1">
              <a:lnSpc>
                <a:spcPct val="90000"/>
              </a:lnSpc>
              <a:spcBef>
                <a:spcPts val="400"/>
              </a:spcBef>
              <a:spcAft>
                <a:spcPts val="400"/>
              </a:spcAft>
              <a:buClr>
                <a:srgbClr val="666666"/>
              </a:buClr>
              <a:buSzPct val="80000"/>
              <a:buFont typeface="Calibri Light" panose="020F0302020204030204" pitchFamily="34" charset="0"/>
              <a:buChar char="‒"/>
              <a:tabLst/>
              <a:defRPr/>
            </a:pPr>
            <a:r>
              <a:rPr kumimoji="0" lang="en-US" sz="1600" b="0" i="0" u="none" strike="noStrike" kern="1200" cap="none" spc="0" normalizeH="0" baseline="0" noProof="0">
                <a:ln>
                  <a:noFill/>
                </a:ln>
                <a:solidFill>
                  <a:srgbClr val="666666">
                    <a:lumMod val="50000"/>
                  </a:srgbClr>
                </a:solidFill>
                <a:effectLst/>
                <a:uLnTx/>
                <a:uFillTx/>
                <a:latin typeface="Arial"/>
                <a:ea typeface="+mn-ea"/>
                <a:cs typeface="Arial"/>
              </a:rPr>
              <a:t>Third level</a:t>
            </a:r>
          </a:p>
          <a:p>
            <a:pPr marL="609043" marR="0" lvl="3" indent="-154377" algn="l" defTabSz="1218150" rtl="0" eaLnBrk="1" fontAlgn="auto" latinLnBrk="0" hangingPunct="1">
              <a:lnSpc>
                <a:spcPct val="90000"/>
              </a:lnSpc>
              <a:spcBef>
                <a:spcPts val="400"/>
              </a:spcBef>
              <a:spcAft>
                <a:spcPts val="400"/>
              </a:spcAft>
              <a:buClr>
                <a:srgbClr val="666666"/>
              </a:buClr>
              <a:buSzPct val="80000"/>
              <a:buFont typeface="Arial" panose="020B0604020202020204" pitchFamily="34" charset="0"/>
              <a:buChar char="•"/>
              <a:tabLst/>
              <a:defRPr/>
            </a:pPr>
            <a:r>
              <a:rPr kumimoji="0" lang="en-US" sz="1500" b="0" i="0" u="none" strike="noStrike" kern="1200" cap="none" spc="0" normalizeH="0" baseline="0" noProof="0">
                <a:ln>
                  <a:noFill/>
                </a:ln>
                <a:solidFill>
                  <a:srgbClr val="666666">
                    <a:lumMod val="50000"/>
                  </a:srgbClr>
                </a:solidFill>
                <a:effectLst/>
                <a:uLnTx/>
                <a:uFillTx/>
                <a:latin typeface="Arial"/>
                <a:ea typeface="+mn-ea"/>
                <a:cs typeface="Arial"/>
              </a:rPr>
              <a:t>Fourth level</a:t>
            </a:r>
          </a:p>
          <a:p>
            <a:pPr marL="841730" marR="0" lvl="4" indent="-154377" algn="l" defTabSz="1218150" rtl="0" eaLnBrk="1" fontAlgn="auto" latinLnBrk="0" hangingPunct="1">
              <a:lnSpc>
                <a:spcPct val="90000"/>
              </a:lnSpc>
              <a:spcBef>
                <a:spcPts val="400"/>
              </a:spcBef>
              <a:spcAft>
                <a:spcPts val="400"/>
              </a:spcAft>
              <a:buClr>
                <a:srgbClr val="666666"/>
              </a:buClr>
              <a:buSzPct val="80000"/>
              <a:buFont typeface="Calibri Light" panose="020F0302020204030204" pitchFamily="34" charset="0"/>
              <a:buChar char="‒"/>
              <a:tabLst/>
              <a:defRPr/>
            </a:pPr>
            <a:r>
              <a:rPr kumimoji="0" lang="en-US" sz="1200" b="0" i="0" u="none" strike="noStrike" kern="1200" cap="none" spc="0" normalizeH="0" baseline="0" noProof="0">
                <a:ln>
                  <a:noFill/>
                </a:ln>
                <a:solidFill>
                  <a:srgbClr val="666666">
                    <a:lumMod val="50000"/>
                  </a:srgbClr>
                </a:solidFill>
                <a:effectLst/>
                <a:uLnTx/>
                <a:uFillTx/>
                <a:latin typeface="Arial"/>
                <a:ea typeface="+mn-ea"/>
                <a:cs typeface="Arial"/>
              </a:rPr>
              <a:t>Fifth level</a:t>
            </a:r>
          </a:p>
        </p:txBody>
      </p:sp>
      <p:sp>
        <p:nvSpPr>
          <p:cNvPr id="25" name="Text Placeholder 7"/>
          <p:cNvSpPr>
            <a:spLocks noGrp="1"/>
          </p:cNvSpPr>
          <p:nvPr>
            <p:ph type="body" sz="quarter" idx="20"/>
          </p:nvPr>
        </p:nvSpPr>
        <p:spPr>
          <a:xfrm>
            <a:off x="3548814" y="2006602"/>
            <a:ext cx="2532063" cy="4178300"/>
          </a:xfrm>
        </p:spPr>
        <p:txBody>
          <a:bodyPr anchor="t">
            <a:no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7"/>
          <p:cNvSpPr>
            <a:spLocks noGrp="1"/>
          </p:cNvSpPr>
          <p:nvPr>
            <p:ph type="body" sz="quarter" idx="21"/>
          </p:nvPr>
        </p:nvSpPr>
        <p:spPr>
          <a:xfrm>
            <a:off x="6393588" y="2006602"/>
            <a:ext cx="2532063" cy="4178300"/>
          </a:xfrm>
        </p:spPr>
        <p:txBody>
          <a:bodyPr anchor="t">
            <a:no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7"/>
          <p:cNvSpPr>
            <a:spLocks noGrp="1"/>
          </p:cNvSpPr>
          <p:nvPr>
            <p:ph type="body" sz="quarter" idx="22"/>
          </p:nvPr>
        </p:nvSpPr>
        <p:spPr>
          <a:xfrm>
            <a:off x="9238414" y="2006602"/>
            <a:ext cx="2532063" cy="4178300"/>
          </a:xfrm>
        </p:spPr>
        <p:txBody>
          <a:bodyPr anchor="t">
            <a:no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7"/>
          <p:cNvSpPr>
            <a:spLocks noGrp="1"/>
          </p:cNvSpPr>
          <p:nvPr>
            <p:ph type="title"/>
          </p:nvPr>
        </p:nvSpPr>
        <p:spPr>
          <a:xfrm>
            <a:off x="737840" y="406403"/>
            <a:ext cx="10860607" cy="735628"/>
          </a:xfrm>
        </p:spPr>
        <p:txBody>
          <a:bodyPr anchor="t">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21"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6851676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FH Blue ARIAL">
    <p:spTree>
      <p:nvGrpSpPr>
        <p:cNvPr id="1" name=""/>
        <p:cNvGrpSpPr/>
        <p:nvPr/>
      </p:nvGrpSpPr>
      <p:grpSpPr>
        <a:xfrm>
          <a:off x="0" y="0"/>
          <a:ext cx="0" cy="0"/>
          <a:chOff x="0" y="0"/>
          <a:chExt cx="0" cy="0"/>
        </a:xfrm>
      </p:grpSpPr>
      <p:sp>
        <p:nvSpPr>
          <p:cNvPr id="3" name="Slide Number Placeholder 2"/>
          <p:cNvSpPr>
            <a:spLocks noGrp="1"/>
          </p:cNvSpPr>
          <p:nvPr>
            <p:ph type="sldNum" sz="quarter" idx="18"/>
          </p:nvPr>
        </p:nvSpPr>
        <p:spPr/>
        <p:txBody>
          <a:bodyPr>
            <a:noAutofit/>
          </a:bodyPr>
          <a:lstStyle>
            <a:lvl1pPr>
              <a:defRPr>
                <a:solidFill>
                  <a:schemeClr val="tx1"/>
                </a:solidFill>
              </a:defRPr>
            </a:lvl1pPr>
          </a:lstStyle>
          <a:p>
            <a:fld id="{BBE961DD-B3E3-4719-9E69-135D36C612E9}" type="slidenum">
              <a:rPr lang="en-US" smtClean="0">
                <a:solidFill>
                  <a:srgbClr val="333333"/>
                </a:solidFill>
              </a:rPr>
              <a:pPr/>
              <a:t>‹#›</a:t>
            </a:fld>
            <a:endParaRPr lang="en-US">
              <a:solidFill>
                <a:srgbClr val="333333"/>
              </a:solidFill>
            </a:endParaRPr>
          </a:p>
        </p:txBody>
      </p:sp>
      <p:sp>
        <p:nvSpPr>
          <p:cNvPr id="5" name="Title 7"/>
          <p:cNvSpPr>
            <a:spLocks noGrp="1"/>
          </p:cNvSpPr>
          <p:nvPr>
            <p:ph type="title"/>
          </p:nvPr>
        </p:nvSpPr>
        <p:spPr>
          <a:xfrm>
            <a:off x="737840" y="406403"/>
            <a:ext cx="10860607" cy="735628"/>
          </a:xfrm>
        </p:spPr>
        <p:txBody>
          <a:bodyPr anchor="t">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6"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33207354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Only FH Blue ARIAL">
    <p:spTree>
      <p:nvGrpSpPr>
        <p:cNvPr id="1" name=""/>
        <p:cNvGrpSpPr/>
        <p:nvPr/>
      </p:nvGrpSpPr>
      <p:grpSpPr>
        <a:xfrm>
          <a:off x="0" y="0"/>
          <a:ext cx="0" cy="0"/>
          <a:chOff x="0" y="0"/>
          <a:chExt cx="0" cy="0"/>
        </a:xfrm>
      </p:grpSpPr>
      <p:sp>
        <p:nvSpPr>
          <p:cNvPr id="3" name="Slide Number Placeholder 2"/>
          <p:cNvSpPr>
            <a:spLocks noGrp="1"/>
          </p:cNvSpPr>
          <p:nvPr>
            <p:ph type="sldNum" sz="quarter" idx="18"/>
          </p:nvPr>
        </p:nvSpPr>
        <p:spPr/>
        <p:txBody>
          <a:bodyPr>
            <a:noAutofit/>
          </a:bodyPr>
          <a:lstStyle>
            <a:lvl1pPr>
              <a:defRPr>
                <a:solidFill>
                  <a:schemeClr val="tx1"/>
                </a:solidFill>
              </a:defRPr>
            </a:lvl1pPr>
          </a:lstStyle>
          <a:p>
            <a:fld id="{BBE961DD-B3E3-4719-9E69-135D36C612E9}" type="slidenum">
              <a:rPr lang="en-US" smtClean="0">
                <a:solidFill>
                  <a:srgbClr val="333333"/>
                </a:solidFill>
              </a:rPr>
              <a:pPr/>
              <a:t>‹#›</a:t>
            </a:fld>
            <a:endParaRPr lang="en-US">
              <a:solidFill>
                <a:srgbClr val="333333"/>
              </a:solidFill>
            </a:endParaRPr>
          </a:p>
        </p:txBody>
      </p:sp>
      <p:sp>
        <p:nvSpPr>
          <p:cNvPr id="5" name="Title 7"/>
          <p:cNvSpPr>
            <a:spLocks noGrp="1"/>
          </p:cNvSpPr>
          <p:nvPr>
            <p:ph type="title"/>
          </p:nvPr>
        </p:nvSpPr>
        <p:spPr>
          <a:xfrm>
            <a:off x="737840" y="406403"/>
            <a:ext cx="10860607" cy="735628"/>
          </a:xfrm>
        </p:spPr>
        <p:txBody>
          <a:bodyPr anchor="t">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6"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pic>
        <p:nvPicPr>
          <p:cNvPr id="7" name="Picture 6">
            <a:extLst>
              <a:ext uri="{FF2B5EF4-FFF2-40B4-BE49-F238E27FC236}">
                <a16:creationId xmlns:a16="http://schemas.microsoft.com/office/drawing/2014/main" id="{CDDB27BC-9D50-4949-8930-2B1766D3E0C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43549" y="3062035"/>
            <a:ext cx="4333067" cy="3333964"/>
          </a:xfrm>
          <a:prstGeom prst="rect">
            <a:avLst/>
          </a:prstGeom>
        </p:spPr>
      </p:pic>
      <p:pic>
        <p:nvPicPr>
          <p:cNvPr id="8" name="Picture 7">
            <a:extLst>
              <a:ext uri="{FF2B5EF4-FFF2-40B4-BE49-F238E27FC236}">
                <a16:creationId xmlns:a16="http://schemas.microsoft.com/office/drawing/2014/main" id="{529010D6-2A7E-054C-8613-767AF7DB593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167363" y="4326316"/>
            <a:ext cx="1714186" cy="2069684"/>
          </a:xfrm>
          <a:prstGeom prst="rect">
            <a:avLst/>
          </a:prstGeom>
        </p:spPr>
      </p:pic>
      <p:pic>
        <p:nvPicPr>
          <p:cNvPr id="9" name="Picture 8">
            <a:extLst>
              <a:ext uri="{FF2B5EF4-FFF2-40B4-BE49-F238E27FC236}">
                <a16:creationId xmlns:a16="http://schemas.microsoft.com/office/drawing/2014/main" id="{472DB8AA-5EEA-8449-967D-EEE035C2052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7724895" y="4828499"/>
            <a:ext cx="842481" cy="1567500"/>
          </a:xfrm>
          <a:prstGeom prst="rect">
            <a:avLst/>
          </a:prstGeom>
        </p:spPr>
      </p:pic>
      <p:sp>
        <p:nvSpPr>
          <p:cNvPr id="10" name="Picture Placeholder 18">
            <a:extLst>
              <a:ext uri="{FF2B5EF4-FFF2-40B4-BE49-F238E27FC236}">
                <a16:creationId xmlns:a16="http://schemas.microsoft.com/office/drawing/2014/main" id="{CA89A3A0-5A2A-4E49-B13D-C957C9E8A969}"/>
              </a:ext>
            </a:extLst>
          </p:cNvPr>
          <p:cNvSpPr>
            <a:spLocks noGrp="1"/>
          </p:cNvSpPr>
          <p:nvPr>
            <p:ph type="pic" sz="quarter" idx="14"/>
          </p:nvPr>
        </p:nvSpPr>
        <p:spPr>
          <a:xfrm>
            <a:off x="3377834" y="3224940"/>
            <a:ext cx="3864496" cy="2310880"/>
          </a:xfrm>
          <a:custGeom>
            <a:avLst/>
            <a:gdLst>
              <a:gd name="connsiteX0" fmla="*/ 0 w 3857626"/>
              <a:gd name="connsiteY0" fmla="*/ 1148831 h 2297661"/>
              <a:gd name="connsiteX1" fmla="*/ 574415 w 3857626"/>
              <a:gd name="connsiteY1" fmla="*/ 1 h 2297661"/>
              <a:gd name="connsiteX2" fmla="*/ 3283211 w 3857626"/>
              <a:gd name="connsiteY2" fmla="*/ 1 h 2297661"/>
              <a:gd name="connsiteX3" fmla="*/ 3857626 w 3857626"/>
              <a:gd name="connsiteY3" fmla="*/ 1148831 h 2297661"/>
              <a:gd name="connsiteX4" fmla="*/ 3283211 w 3857626"/>
              <a:gd name="connsiteY4" fmla="*/ 2297660 h 2297661"/>
              <a:gd name="connsiteX5" fmla="*/ 574415 w 3857626"/>
              <a:gd name="connsiteY5" fmla="*/ 2297660 h 2297661"/>
              <a:gd name="connsiteX6" fmla="*/ 0 w 3857626"/>
              <a:gd name="connsiteY6" fmla="*/ 1148831 h 2297661"/>
              <a:gd name="connsiteX0" fmla="*/ 3435 w 3861061"/>
              <a:gd name="connsiteY0" fmla="*/ 1152005 h 2300834"/>
              <a:gd name="connsiteX1" fmla="*/ 0 w 3861061"/>
              <a:gd name="connsiteY1" fmla="*/ 0 h 2300834"/>
              <a:gd name="connsiteX2" fmla="*/ 3286646 w 3861061"/>
              <a:gd name="connsiteY2" fmla="*/ 3175 h 2300834"/>
              <a:gd name="connsiteX3" fmla="*/ 3861061 w 3861061"/>
              <a:gd name="connsiteY3" fmla="*/ 1152005 h 2300834"/>
              <a:gd name="connsiteX4" fmla="*/ 3286646 w 3861061"/>
              <a:gd name="connsiteY4" fmla="*/ 2300834 h 2300834"/>
              <a:gd name="connsiteX5" fmla="*/ 577850 w 3861061"/>
              <a:gd name="connsiteY5" fmla="*/ 2300834 h 2300834"/>
              <a:gd name="connsiteX6" fmla="*/ 3435 w 3861061"/>
              <a:gd name="connsiteY6" fmla="*/ 1152005 h 2300834"/>
              <a:gd name="connsiteX0" fmla="*/ 6610 w 3861061"/>
              <a:gd name="connsiteY0" fmla="*/ 2310880 h 2310880"/>
              <a:gd name="connsiteX1" fmla="*/ 0 w 3861061"/>
              <a:gd name="connsiteY1" fmla="*/ 0 h 2310880"/>
              <a:gd name="connsiteX2" fmla="*/ 3286646 w 3861061"/>
              <a:gd name="connsiteY2" fmla="*/ 3175 h 2310880"/>
              <a:gd name="connsiteX3" fmla="*/ 3861061 w 3861061"/>
              <a:gd name="connsiteY3" fmla="*/ 1152005 h 2310880"/>
              <a:gd name="connsiteX4" fmla="*/ 3286646 w 3861061"/>
              <a:gd name="connsiteY4" fmla="*/ 2300834 h 2310880"/>
              <a:gd name="connsiteX5" fmla="*/ 577850 w 3861061"/>
              <a:gd name="connsiteY5" fmla="*/ 2300834 h 2310880"/>
              <a:gd name="connsiteX6" fmla="*/ 6610 w 3861061"/>
              <a:gd name="connsiteY6" fmla="*/ 2310880 h 2310880"/>
              <a:gd name="connsiteX0" fmla="*/ 6610 w 3861061"/>
              <a:gd name="connsiteY0" fmla="*/ 2310880 h 2310880"/>
              <a:gd name="connsiteX1" fmla="*/ 0 w 3861061"/>
              <a:gd name="connsiteY1" fmla="*/ 0 h 2310880"/>
              <a:gd name="connsiteX2" fmla="*/ 3286646 w 3861061"/>
              <a:gd name="connsiteY2" fmla="*/ 3175 h 2310880"/>
              <a:gd name="connsiteX3" fmla="*/ 3861061 w 3861061"/>
              <a:gd name="connsiteY3" fmla="*/ 1152005 h 2310880"/>
              <a:gd name="connsiteX4" fmla="*/ 3286646 w 3861061"/>
              <a:gd name="connsiteY4" fmla="*/ 2300834 h 2310880"/>
              <a:gd name="connsiteX5" fmla="*/ 2952750 w 3861061"/>
              <a:gd name="connsiteY5" fmla="*/ 2310359 h 2310880"/>
              <a:gd name="connsiteX6" fmla="*/ 6610 w 3861061"/>
              <a:gd name="connsiteY6" fmla="*/ 2310880 h 2310880"/>
              <a:gd name="connsiteX0" fmla="*/ 6610 w 3861061"/>
              <a:gd name="connsiteY0" fmla="*/ 2310880 h 2310880"/>
              <a:gd name="connsiteX1" fmla="*/ 0 w 3861061"/>
              <a:gd name="connsiteY1" fmla="*/ 0 h 2310880"/>
              <a:gd name="connsiteX2" fmla="*/ 3286646 w 3861061"/>
              <a:gd name="connsiteY2" fmla="*/ 3175 h 2310880"/>
              <a:gd name="connsiteX3" fmla="*/ 3861061 w 3861061"/>
              <a:gd name="connsiteY3" fmla="*/ 1152005 h 2310880"/>
              <a:gd name="connsiteX4" fmla="*/ 2959621 w 3861061"/>
              <a:gd name="connsiteY4" fmla="*/ 1218159 h 2310880"/>
              <a:gd name="connsiteX5" fmla="*/ 2952750 w 3861061"/>
              <a:gd name="connsiteY5" fmla="*/ 2310359 h 2310880"/>
              <a:gd name="connsiteX6" fmla="*/ 6610 w 3861061"/>
              <a:gd name="connsiteY6" fmla="*/ 2310880 h 2310880"/>
              <a:gd name="connsiteX0" fmla="*/ 6610 w 3861061"/>
              <a:gd name="connsiteY0" fmla="*/ 2310880 h 2310880"/>
              <a:gd name="connsiteX1" fmla="*/ 0 w 3861061"/>
              <a:gd name="connsiteY1" fmla="*/ 0 h 2310880"/>
              <a:gd name="connsiteX2" fmla="*/ 3286646 w 3861061"/>
              <a:gd name="connsiteY2" fmla="*/ 3175 h 2310880"/>
              <a:gd name="connsiteX3" fmla="*/ 3861061 w 3861061"/>
              <a:gd name="connsiteY3" fmla="*/ 1152005 h 2310880"/>
              <a:gd name="connsiteX4" fmla="*/ 2959621 w 3861061"/>
              <a:gd name="connsiteY4" fmla="*/ 1218159 h 2310880"/>
              <a:gd name="connsiteX5" fmla="*/ 2959100 w 3861061"/>
              <a:gd name="connsiteY5" fmla="*/ 2310359 h 2310880"/>
              <a:gd name="connsiteX6" fmla="*/ 6610 w 3861061"/>
              <a:gd name="connsiteY6"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52005 h 2310880"/>
              <a:gd name="connsiteX4" fmla="*/ 2959621 w 3864496"/>
              <a:gd name="connsiteY4" fmla="*/ 1218159 h 2310880"/>
              <a:gd name="connsiteX5" fmla="*/ 2959100 w 3864496"/>
              <a:gd name="connsiteY5" fmla="*/ 2310359 h 2310880"/>
              <a:gd name="connsiteX6" fmla="*/ 6610 w 3864496"/>
              <a:gd name="connsiteY6"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26605 h 2310880"/>
              <a:gd name="connsiteX4" fmla="*/ 2959621 w 3864496"/>
              <a:gd name="connsiteY4" fmla="*/ 1218159 h 2310880"/>
              <a:gd name="connsiteX5" fmla="*/ 2959100 w 3864496"/>
              <a:gd name="connsiteY5" fmla="*/ 2310359 h 2310880"/>
              <a:gd name="connsiteX6" fmla="*/ 6610 w 3864496"/>
              <a:gd name="connsiteY6"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26605 h 2310880"/>
              <a:gd name="connsiteX4" fmla="*/ 3181716 w 3864496"/>
              <a:gd name="connsiteY4" fmla="*/ 1194660 h 2310880"/>
              <a:gd name="connsiteX5" fmla="*/ 2959621 w 3864496"/>
              <a:gd name="connsiteY5" fmla="*/ 1218159 h 2310880"/>
              <a:gd name="connsiteX6" fmla="*/ 2959100 w 3864496"/>
              <a:gd name="connsiteY6" fmla="*/ 2310359 h 2310880"/>
              <a:gd name="connsiteX7" fmla="*/ 6610 w 3864496"/>
              <a:gd name="connsiteY7"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26605 h 2310880"/>
              <a:gd name="connsiteX4" fmla="*/ 3042016 w 3864496"/>
              <a:gd name="connsiteY4" fmla="*/ 1131160 h 2310880"/>
              <a:gd name="connsiteX5" fmla="*/ 2959621 w 3864496"/>
              <a:gd name="connsiteY5" fmla="*/ 1218159 h 2310880"/>
              <a:gd name="connsiteX6" fmla="*/ 2959100 w 3864496"/>
              <a:gd name="connsiteY6" fmla="*/ 2310359 h 2310880"/>
              <a:gd name="connsiteX7" fmla="*/ 6610 w 3864496"/>
              <a:gd name="connsiteY7"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29780 h 2310880"/>
              <a:gd name="connsiteX4" fmla="*/ 3042016 w 3864496"/>
              <a:gd name="connsiteY4" fmla="*/ 1131160 h 2310880"/>
              <a:gd name="connsiteX5" fmla="*/ 2959621 w 3864496"/>
              <a:gd name="connsiteY5" fmla="*/ 1218159 h 2310880"/>
              <a:gd name="connsiteX6" fmla="*/ 2959100 w 3864496"/>
              <a:gd name="connsiteY6" fmla="*/ 2310359 h 2310880"/>
              <a:gd name="connsiteX7" fmla="*/ 6610 w 3864496"/>
              <a:gd name="connsiteY7"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29780 h 2310880"/>
              <a:gd name="connsiteX4" fmla="*/ 3042016 w 3864496"/>
              <a:gd name="connsiteY4" fmla="*/ 1131160 h 2310880"/>
              <a:gd name="connsiteX5" fmla="*/ 2959621 w 3864496"/>
              <a:gd name="connsiteY5" fmla="*/ 1218159 h 2310880"/>
              <a:gd name="connsiteX6" fmla="*/ 2959100 w 3864496"/>
              <a:gd name="connsiteY6" fmla="*/ 2310359 h 2310880"/>
              <a:gd name="connsiteX7" fmla="*/ 6610 w 3864496"/>
              <a:gd name="connsiteY7"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29780 h 2310880"/>
              <a:gd name="connsiteX4" fmla="*/ 3042016 w 3864496"/>
              <a:gd name="connsiteY4" fmla="*/ 1131160 h 2310880"/>
              <a:gd name="connsiteX5" fmla="*/ 2959621 w 3864496"/>
              <a:gd name="connsiteY5" fmla="*/ 1218159 h 2310880"/>
              <a:gd name="connsiteX6" fmla="*/ 2959100 w 3864496"/>
              <a:gd name="connsiteY6" fmla="*/ 2310359 h 2310880"/>
              <a:gd name="connsiteX7" fmla="*/ 6610 w 3864496"/>
              <a:gd name="connsiteY7" fmla="*/ 2310880 h 2310880"/>
              <a:gd name="connsiteX0" fmla="*/ 6610 w 3864496"/>
              <a:gd name="connsiteY0" fmla="*/ 2310880 h 2310880"/>
              <a:gd name="connsiteX1" fmla="*/ 0 w 3864496"/>
              <a:gd name="connsiteY1" fmla="*/ 0 h 2310880"/>
              <a:gd name="connsiteX2" fmla="*/ 3864496 w 3864496"/>
              <a:gd name="connsiteY2" fmla="*/ 0 h 2310880"/>
              <a:gd name="connsiteX3" fmla="*/ 3861061 w 3864496"/>
              <a:gd name="connsiteY3" fmla="*/ 1129780 h 2310880"/>
              <a:gd name="connsiteX4" fmla="*/ 3042016 w 3864496"/>
              <a:gd name="connsiteY4" fmla="*/ 1131160 h 2310880"/>
              <a:gd name="connsiteX5" fmla="*/ 2959621 w 3864496"/>
              <a:gd name="connsiteY5" fmla="*/ 1218159 h 2310880"/>
              <a:gd name="connsiteX6" fmla="*/ 2959100 w 3864496"/>
              <a:gd name="connsiteY6" fmla="*/ 2310359 h 2310880"/>
              <a:gd name="connsiteX7" fmla="*/ 6610 w 3864496"/>
              <a:gd name="connsiteY7" fmla="*/ 2310880 h 231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4496" h="2310880">
                <a:moveTo>
                  <a:pt x="6610" y="2310880"/>
                </a:moveTo>
                <a:cubicBezTo>
                  <a:pt x="4407" y="1540587"/>
                  <a:pt x="2203" y="770293"/>
                  <a:pt x="0" y="0"/>
                </a:cubicBezTo>
                <a:lnTo>
                  <a:pt x="3864496" y="0"/>
                </a:lnTo>
                <a:lnTo>
                  <a:pt x="3861061" y="1129780"/>
                </a:lnTo>
                <a:lnTo>
                  <a:pt x="3042016" y="1131160"/>
                </a:lnTo>
                <a:cubicBezTo>
                  <a:pt x="2970101" y="1137935"/>
                  <a:pt x="2961686" y="1163759"/>
                  <a:pt x="2959621" y="1218159"/>
                </a:cubicBezTo>
                <a:cubicBezTo>
                  <a:pt x="2957331" y="1582226"/>
                  <a:pt x="2961390" y="1946292"/>
                  <a:pt x="2959100" y="2310359"/>
                </a:cubicBezTo>
                <a:lnTo>
                  <a:pt x="6610" y="2310880"/>
                </a:lnTo>
                <a:close/>
              </a:path>
            </a:pathLst>
          </a:custGeom>
        </p:spPr>
        <p:txBody>
          <a:bodyPr/>
          <a:lstStyle/>
          <a:p>
            <a:endParaRPr lang="en-US"/>
          </a:p>
        </p:txBody>
      </p:sp>
      <p:sp>
        <p:nvSpPr>
          <p:cNvPr id="11" name="Picture Placeholder 20">
            <a:extLst>
              <a:ext uri="{FF2B5EF4-FFF2-40B4-BE49-F238E27FC236}">
                <a16:creationId xmlns:a16="http://schemas.microsoft.com/office/drawing/2014/main" id="{367E4E10-0AC0-0647-9B9C-BFDB49695DCE}"/>
              </a:ext>
            </a:extLst>
          </p:cNvPr>
          <p:cNvSpPr>
            <a:spLocks noGrp="1"/>
          </p:cNvSpPr>
          <p:nvPr>
            <p:ph type="pic" sz="quarter" idx="15"/>
          </p:nvPr>
        </p:nvSpPr>
        <p:spPr>
          <a:xfrm>
            <a:off x="6374374" y="4384882"/>
            <a:ext cx="1300163" cy="1858032"/>
          </a:xfrm>
          <a:prstGeom prst="roundRect">
            <a:avLst>
              <a:gd name="adj" fmla="val 2992"/>
            </a:avLst>
          </a:prstGeom>
        </p:spPr>
        <p:txBody>
          <a:bodyPr/>
          <a:lstStyle/>
          <a:p>
            <a:endParaRPr lang="en-US"/>
          </a:p>
        </p:txBody>
      </p:sp>
      <p:sp>
        <p:nvSpPr>
          <p:cNvPr id="12" name="Picture Placeholder 22">
            <a:extLst>
              <a:ext uri="{FF2B5EF4-FFF2-40B4-BE49-F238E27FC236}">
                <a16:creationId xmlns:a16="http://schemas.microsoft.com/office/drawing/2014/main" id="{7244792A-1DCD-0642-A6F5-0EF7E96CB08D}"/>
              </a:ext>
            </a:extLst>
          </p:cNvPr>
          <p:cNvSpPr>
            <a:spLocks noGrp="1"/>
          </p:cNvSpPr>
          <p:nvPr>
            <p:ph type="pic" sz="quarter" idx="16"/>
          </p:nvPr>
        </p:nvSpPr>
        <p:spPr>
          <a:xfrm>
            <a:off x="7831104" y="4918940"/>
            <a:ext cx="630062" cy="1330324"/>
          </a:xfrm>
          <a:prstGeom prst="roundRect">
            <a:avLst>
              <a:gd name="adj" fmla="val 11083"/>
            </a:avLst>
          </a:prstGeom>
        </p:spPr>
        <p:txBody>
          <a:bodyPr/>
          <a:lstStyle/>
          <a:p>
            <a:endParaRPr lang="en-US"/>
          </a:p>
        </p:txBody>
      </p:sp>
    </p:spTree>
    <p:extLst>
      <p:ext uri="{BB962C8B-B14F-4D97-AF65-F5344CB8AC3E}">
        <p14:creationId xmlns:p14="http://schemas.microsoft.com/office/powerpoint/2010/main" val="7038810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op Image Text Boxes FH Blue ARIAL">
    <p:spTree>
      <p:nvGrpSpPr>
        <p:cNvPr id="1" name=""/>
        <p:cNvGrpSpPr/>
        <p:nvPr/>
      </p:nvGrpSpPr>
      <p:grpSpPr>
        <a:xfrm>
          <a:off x="0" y="0"/>
          <a:ext cx="0" cy="0"/>
          <a:chOff x="0" y="0"/>
          <a:chExt cx="0" cy="0"/>
        </a:xfrm>
      </p:grpSpPr>
      <p:sp>
        <p:nvSpPr>
          <p:cNvPr id="7" name="Picture Placeholder 6"/>
          <p:cNvSpPr>
            <a:spLocks noGrp="1"/>
          </p:cNvSpPr>
          <p:nvPr>
            <p:ph type="pic" sz="quarter" idx="19"/>
          </p:nvPr>
        </p:nvSpPr>
        <p:spPr>
          <a:xfrm>
            <a:off x="0" y="0"/>
            <a:ext cx="12192000" cy="6858000"/>
          </a:xfrm>
        </p:spPr>
        <p:txBody>
          <a:bodyPr/>
          <a:lstStyle/>
          <a:p>
            <a:endParaRPr lang="en-US"/>
          </a:p>
        </p:txBody>
      </p:sp>
      <p:sp>
        <p:nvSpPr>
          <p:cNvPr id="4" name="Text Placeholder 3"/>
          <p:cNvSpPr>
            <a:spLocks noGrp="1"/>
          </p:cNvSpPr>
          <p:nvPr>
            <p:ph type="body" sz="quarter" idx="10" hasCustomPrompt="1"/>
          </p:nvPr>
        </p:nvSpPr>
        <p:spPr>
          <a:xfrm>
            <a:off x="1558904" y="4144073"/>
            <a:ext cx="2544496" cy="2402523"/>
          </a:xfrm>
          <a:solidFill>
            <a:schemeClr val="tx1">
              <a:lumMod val="20000"/>
              <a:lumOff val="80000"/>
            </a:schemeClr>
          </a:solidFill>
        </p:spPr>
        <p:txBody>
          <a:bodyPr anchor="ctr"/>
          <a:lstStyle>
            <a:lvl1pPr>
              <a:lnSpc>
                <a:spcPct val="90000"/>
              </a:lnSpc>
              <a:defRPr sz="2000" baseline="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19" name="Text Placeholder 3"/>
          <p:cNvSpPr>
            <a:spLocks noGrp="1"/>
          </p:cNvSpPr>
          <p:nvPr>
            <p:ph type="body" sz="quarter" idx="11" hasCustomPrompt="1"/>
          </p:nvPr>
        </p:nvSpPr>
        <p:spPr>
          <a:xfrm>
            <a:off x="4251304" y="4144073"/>
            <a:ext cx="2544496" cy="2402523"/>
          </a:xfrm>
          <a:solidFill>
            <a:schemeClr val="tx1">
              <a:lumMod val="20000"/>
              <a:lumOff val="80000"/>
            </a:schemeClr>
          </a:solidFill>
        </p:spPr>
        <p:txBody>
          <a:bodyPr anchor="ctr"/>
          <a:lstStyle>
            <a:lvl1pPr>
              <a:lnSpc>
                <a:spcPct val="90000"/>
              </a:lnSpc>
              <a:defRPr sz="200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20" name="Text Placeholder 3"/>
          <p:cNvSpPr>
            <a:spLocks noGrp="1"/>
          </p:cNvSpPr>
          <p:nvPr>
            <p:ph type="body" sz="quarter" idx="12" hasCustomPrompt="1"/>
          </p:nvPr>
        </p:nvSpPr>
        <p:spPr>
          <a:xfrm>
            <a:off x="6958417" y="4144073"/>
            <a:ext cx="2544496" cy="2402523"/>
          </a:xfrm>
          <a:solidFill>
            <a:schemeClr val="tx1">
              <a:lumMod val="20000"/>
              <a:lumOff val="80000"/>
            </a:schemeClr>
          </a:solidFill>
        </p:spPr>
        <p:txBody>
          <a:bodyPr anchor="ctr"/>
          <a:lstStyle>
            <a:lvl1pPr>
              <a:lnSpc>
                <a:spcPct val="90000"/>
              </a:lnSpc>
              <a:defRPr sz="200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21" name="Text Placeholder 3"/>
          <p:cNvSpPr>
            <a:spLocks noGrp="1"/>
          </p:cNvSpPr>
          <p:nvPr>
            <p:ph type="body" sz="quarter" idx="13" hasCustomPrompt="1"/>
          </p:nvPr>
        </p:nvSpPr>
        <p:spPr>
          <a:xfrm>
            <a:off x="9649584" y="4144073"/>
            <a:ext cx="2544496" cy="2402523"/>
          </a:xfrm>
          <a:solidFill>
            <a:schemeClr val="tx1">
              <a:lumMod val="20000"/>
              <a:lumOff val="80000"/>
            </a:schemeClr>
          </a:solidFill>
        </p:spPr>
        <p:txBody>
          <a:bodyPr anchor="ctr"/>
          <a:lstStyle>
            <a:lvl1pPr>
              <a:lnSpc>
                <a:spcPct val="90000"/>
              </a:lnSpc>
              <a:defRPr sz="200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2" name="Title 1"/>
          <p:cNvSpPr>
            <a:spLocks noGrp="1"/>
          </p:cNvSpPr>
          <p:nvPr>
            <p:ph type="title"/>
          </p:nvPr>
        </p:nvSpPr>
        <p:spPr>
          <a:xfrm>
            <a:off x="3060839" y="3253340"/>
            <a:ext cx="8965993" cy="776013"/>
          </a:xfrm>
        </p:spPr>
        <p:txBody>
          <a:bodyPr bIns="0"/>
          <a:lstStyle>
            <a:lvl1pPr algn="r">
              <a:defRPr>
                <a:solidFill>
                  <a:schemeClr val="accent5"/>
                </a:solidFill>
              </a:defRPr>
            </a:lvl1pPr>
          </a:lstStyle>
          <a:p>
            <a:r>
              <a:rPr lang="en-US"/>
              <a:t>Click to edit Master title style</a:t>
            </a:r>
          </a:p>
        </p:txBody>
      </p:sp>
      <p:sp>
        <p:nvSpPr>
          <p:cNvPr id="9"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11239909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ottom Image with Text FH Blue ARIAL">
    <p:spTree>
      <p:nvGrpSpPr>
        <p:cNvPr id="1" name=""/>
        <p:cNvGrpSpPr/>
        <p:nvPr/>
      </p:nvGrpSpPr>
      <p:grpSpPr>
        <a:xfrm>
          <a:off x="0" y="0"/>
          <a:ext cx="0" cy="0"/>
          <a:chOff x="0" y="0"/>
          <a:chExt cx="0" cy="0"/>
        </a:xfrm>
      </p:grpSpPr>
      <p:sp>
        <p:nvSpPr>
          <p:cNvPr id="6" name="Picture Placeholder 5"/>
          <p:cNvSpPr>
            <a:spLocks noGrp="1"/>
          </p:cNvSpPr>
          <p:nvPr>
            <p:ph type="pic" sz="quarter" idx="18"/>
          </p:nvPr>
        </p:nvSpPr>
        <p:spPr>
          <a:xfrm>
            <a:off x="0" y="0"/>
            <a:ext cx="12192000" cy="6858000"/>
          </a:xfrm>
        </p:spPr>
        <p:txBody>
          <a:bodyPr/>
          <a:lstStyle/>
          <a:p>
            <a:endParaRPr lang="en-US"/>
          </a:p>
        </p:txBody>
      </p:sp>
      <p:sp>
        <p:nvSpPr>
          <p:cNvPr id="2" name="Title 1"/>
          <p:cNvSpPr>
            <a:spLocks noGrp="1"/>
          </p:cNvSpPr>
          <p:nvPr>
            <p:ph type="title"/>
          </p:nvPr>
        </p:nvSpPr>
        <p:spPr>
          <a:xfrm>
            <a:off x="469901" y="206964"/>
            <a:ext cx="11134027" cy="900293"/>
          </a:xfrm>
        </p:spPr>
        <p:txBody>
          <a:bodyPr>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10" name="Text Placeholder 3"/>
          <p:cNvSpPr>
            <a:spLocks noGrp="1"/>
          </p:cNvSpPr>
          <p:nvPr>
            <p:ph type="body" sz="quarter" idx="10"/>
          </p:nvPr>
        </p:nvSpPr>
        <p:spPr>
          <a:xfrm>
            <a:off x="469900" y="1314221"/>
            <a:ext cx="9245600" cy="2013179"/>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2"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12362284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ottom Image with Boxes FH Blue ARIAL">
    <p:spTree>
      <p:nvGrpSpPr>
        <p:cNvPr id="1" name=""/>
        <p:cNvGrpSpPr/>
        <p:nvPr/>
      </p:nvGrpSpPr>
      <p:grpSpPr>
        <a:xfrm>
          <a:off x="0" y="0"/>
          <a:ext cx="0" cy="0"/>
          <a:chOff x="0" y="0"/>
          <a:chExt cx="0" cy="0"/>
        </a:xfrm>
      </p:grpSpPr>
      <p:sp>
        <p:nvSpPr>
          <p:cNvPr id="6" name="Picture Placeholder 5"/>
          <p:cNvSpPr>
            <a:spLocks noGrp="1"/>
          </p:cNvSpPr>
          <p:nvPr>
            <p:ph type="pic" sz="quarter" idx="18"/>
          </p:nvPr>
        </p:nvSpPr>
        <p:spPr>
          <a:xfrm>
            <a:off x="0" y="0"/>
            <a:ext cx="12192000" cy="6858000"/>
          </a:xfrm>
        </p:spPr>
        <p:txBody>
          <a:bodyPr/>
          <a:lstStyle/>
          <a:p>
            <a:endParaRPr lang="en-US"/>
          </a:p>
        </p:txBody>
      </p:sp>
      <p:sp>
        <p:nvSpPr>
          <p:cNvPr id="2" name="Title 1"/>
          <p:cNvSpPr>
            <a:spLocks noGrp="1"/>
          </p:cNvSpPr>
          <p:nvPr>
            <p:ph type="title"/>
          </p:nvPr>
        </p:nvSpPr>
        <p:spPr>
          <a:xfrm>
            <a:off x="469901" y="206964"/>
            <a:ext cx="11134027" cy="900293"/>
          </a:xfrm>
        </p:spPr>
        <p:txBody>
          <a:bodyPr>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7" name="Text Placeholder 3"/>
          <p:cNvSpPr>
            <a:spLocks noGrp="1"/>
          </p:cNvSpPr>
          <p:nvPr>
            <p:ph type="body" sz="quarter" idx="10" hasCustomPrompt="1"/>
          </p:nvPr>
        </p:nvSpPr>
        <p:spPr>
          <a:xfrm>
            <a:off x="258146" y="1285348"/>
            <a:ext cx="2094484" cy="1977619"/>
          </a:xfrm>
          <a:solidFill>
            <a:schemeClr val="tx1">
              <a:lumMod val="20000"/>
              <a:lumOff val="80000"/>
            </a:schemeClr>
          </a:solidFill>
        </p:spPr>
        <p:txBody>
          <a:bodyPr anchor="ctr"/>
          <a:lstStyle>
            <a:lvl1pPr>
              <a:lnSpc>
                <a:spcPct val="90000"/>
              </a:lnSpc>
              <a:defRPr sz="1900" baseline="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8" name="Text Placeholder 3"/>
          <p:cNvSpPr>
            <a:spLocks noGrp="1"/>
          </p:cNvSpPr>
          <p:nvPr>
            <p:ph type="body" sz="quarter" idx="11" hasCustomPrompt="1"/>
          </p:nvPr>
        </p:nvSpPr>
        <p:spPr>
          <a:xfrm>
            <a:off x="2507783" y="1285348"/>
            <a:ext cx="2094484" cy="1977619"/>
          </a:xfrm>
          <a:solidFill>
            <a:schemeClr val="tx1">
              <a:lumMod val="20000"/>
              <a:lumOff val="80000"/>
            </a:schemeClr>
          </a:solidFill>
        </p:spPr>
        <p:txBody>
          <a:bodyPr anchor="ctr"/>
          <a:lstStyle>
            <a:lvl1pPr>
              <a:lnSpc>
                <a:spcPct val="90000"/>
              </a:lnSpc>
              <a:defRPr sz="190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9" name="Text Placeholder 3"/>
          <p:cNvSpPr>
            <a:spLocks noGrp="1"/>
          </p:cNvSpPr>
          <p:nvPr>
            <p:ph type="body" sz="quarter" idx="12" hasCustomPrompt="1"/>
          </p:nvPr>
        </p:nvSpPr>
        <p:spPr>
          <a:xfrm>
            <a:off x="4757423" y="1285348"/>
            <a:ext cx="2094484" cy="1977619"/>
          </a:xfrm>
          <a:solidFill>
            <a:schemeClr val="tx1">
              <a:lumMod val="20000"/>
              <a:lumOff val="80000"/>
            </a:schemeClr>
          </a:solidFill>
        </p:spPr>
        <p:txBody>
          <a:bodyPr anchor="ctr"/>
          <a:lstStyle>
            <a:lvl1pPr>
              <a:lnSpc>
                <a:spcPct val="90000"/>
              </a:lnSpc>
              <a:defRPr sz="190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11" name="Text Placeholder 3"/>
          <p:cNvSpPr>
            <a:spLocks noGrp="1"/>
          </p:cNvSpPr>
          <p:nvPr>
            <p:ph type="body" sz="quarter" idx="13" hasCustomPrompt="1"/>
          </p:nvPr>
        </p:nvSpPr>
        <p:spPr>
          <a:xfrm>
            <a:off x="7007059" y="1285348"/>
            <a:ext cx="2094484" cy="1977619"/>
          </a:xfrm>
          <a:solidFill>
            <a:schemeClr val="tx1">
              <a:lumMod val="20000"/>
              <a:lumOff val="80000"/>
            </a:schemeClr>
          </a:solidFill>
        </p:spPr>
        <p:txBody>
          <a:bodyPr anchor="ctr"/>
          <a:lstStyle>
            <a:lvl1pPr>
              <a:lnSpc>
                <a:spcPct val="90000"/>
              </a:lnSpc>
              <a:defRPr sz="1900">
                <a:solidFill>
                  <a:schemeClr val="tx1"/>
                </a:solidFill>
                <a:latin typeface="+mn-lt"/>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Tree>
    <p:extLst>
      <p:ext uri="{BB962C8B-B14F-4D97-AF65-F5344CB8AC3E}">
        <p14:creationId xmlns:p14="http://schemas.microsoft.com/office/powerpoint/2010/main" val="41279702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op Image with Text FH Blue ARIAL">
    <p:spTree>
      <p:nvGrpSpPr>
        <p:cNvPr id="1" name=""/>
        <p:cNvGrpSpPr/>
        <p:nvPr/>
      </p:nvGrpSpPr>
      <p:grpSpPr>
        <a:xfrm>
          <a:off x="0" y="0"/>
          <a:ext cx="0" cy="0"/>
          <a:chOff x="0" y="0"/>
          <a:chExt cx="0" cy="0"/>
        </a:xfrm>
      </p:grpSpPr>
      <p:sp>
        <p:nvSpPr>
          <p:cNvPr id="7" name="Picture Placeholder 6"/>
          <p:cNvSpPr>
            <a:spLocks noGrp="1"/>
          </p:cNvSpPr>
          <p:nvPr>
            <p:ph type="pic" sz="quarter" idx="19"/>
          </p:nvPr>
        </p:nvSpPr>
        <p:spPr>
          <a:xfrm>
            <a:off x="0" y="0"/>
            <a:ext cx="12192000" cy="6858000"/>
          </a:xfrm>
        </p:spPr>
        <p:txBody>
          <a:bodyPr/>
          <a:lstStyle/>
          <a:p>
            <a:endParaRPr lang="en-US"/>
          </a:p>
        </p:txBody>
      </p:sp>
      <p:sp>
        <p:nvSpPr>
          <p:cNvPr id="11" name="Text Placeholder 4"/>
          <p:cNvSpPr>
            <a:spLocks noGrp="1"/>
          </p:cNvSpPr>
          <p:nvPr>
            <p:ph type="body" sz="quarter" idx="20"/>
          </p:nvPr>
        </p:nvSpPr>
        <p:spPr>
          <a:xfrm>
            <a:off x="946782" y="4398790"/>
            <a:ext cx="10798580" cy="1798855"/>
          </a:xfrm>
        </p:spPr>
        <p:txBody>
          <a:bodyPr>
            <a:noAutofit/>
          </a:bodyPr>
          <a:lstStyle>
            <a:lvl1pPr algn="r">
              <a:defRPr/>
            </a:lvl1pPr>
          </a:lstStyle>
          <a:p>
            <a:pPr lvl="0"/>
            <a:r>
              <a:rPr lang="en-US"/>
              <a:t>Click to edit Master text styles</a:t>
            </a:r>
          </a:p>
        </p:txBody>
      </p:sp>
      <p:sp>
        <p:nvSpPr>
          <p:cNvPr id="12" name="Title 1"/>
          <p:cNvSpPr>
            <a:spLocks noGrp="1"/>
          </p:cNvSpPr>
          <p:nvPr>
            <p:ph type="title"/>
          </p:nvPr>
        </p:nvSpPr>
        <p:spPr>
          <a:xfrm>
            <a:off x="2695075" y="3487980"/>
            <a:ext cx="9050288" cy="776013"/>
          </a:xfrm>
        </p:spPr>
        <p:txBody>
          <a:bodyPr bIns="0"/>
          <a:lstStyle>
            <a:lvl1pPr algn="r">
              <a:defRPr>
                <a:solidFill>
                  <a:schemeClr val="accent5"/>
                </a:solidFill>
              </a:defRPr>
            </a:lvl1pPr>
          </a:lstStyle>
          <a:p>
            <a:r>
              <a:rPr lang="en-US"/>
              <a:t>Click to edit Master title style</a:t>
            </a:r>
          </a:p>
        </p:txBody>
      </p:sp>
      <p:sp>
        <p:nvSpPr>
          <p:cNvPr id="6"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378658117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ide Image FH Blue ARIAL">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rot="216087">
            <a:off x="7477187" y="-161608"/>
            <a:ext cx="7315200" cy="7315200"/>
          </a:xfrm>
        </p:spPr>
        <p:txBody>
          <a:bodyPr>
            <a:noAutofit/>
          </a:bodyPr>
          <a:lstStyle/>
          <a:p>
            <a:endParaRPr lang="en-US"/>
          </a:p>
        </p:txBody>
      </p:sp>
      <p:sp>
        <p:nvSpPr>
          <p:cNvPr id="7" name="Title 7"/>
          <p:cNvSpPr>
            <a:spLocks noGrp="1"/>
          </p:cNvSpPr>
          <p:nvPr>
            <p:ph type="title"/>
          </p:nvPr>
        </p:nvSpPr>
        <p:spPr>
          <a:xfrm>
            <a:off x="407735" y="406400"/>
            <a:ext cx="7237664" cy="1041400"/>
          </a:xfrm>
        </p:spPr>
        <p:txBody>
          <a:bodyPr anchor="t">
            <a:noAutofit/>
          </a:bodyPr>
          <a:lst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dirty="0">
                <a:solidFill>
                  <a:schemeClr val="accent5"/>
                </a:solidFill>
                <a:latin typeface="Arial Black" panose="020B0A04020102020204" pitchFamily="34" charset="0"/>
                <a:ea typeface="ＭＳ Ｐゴシック" charset="0"/>
                <a:cs typeface="+mj-cs"/>
              </a:defRPr>
            </a:lvl1pPr>
          </a:lstStyle>
          <a:p>
            <a:r>
              <a:rPr lang="en-US"/>
              <a:t>Click to edit Master title style</a:t>
            </a:r>
          </a:p>
        </p:txBody>
      </p:sp>
      <p:sp>
        <p:nvSpPr>
          <p:cNvPr id="8" name="Text Placeholder 3"/>
          <p:cNvSpPr>
            <a:spLocks noGrp="1"/>
          </p:cNvSpPr>
          <p:nvPr>
            <p:ph type="body" sz="quarter" idx="10"/>
          </p:nvPr>
        </p:nvSpPr>
        <p:spPr>
          <a:xfrm>
            <a:off x="407743" y="1689100"/>
            <a:ext cx="6501065" cy="4394200"/>
          </a:xfrm>
        </p:spPr>
        <p:txBody>
          <a:bodyPr vert="horz" lIns="0" tIns="45718" rIns="0" bIns="45718" rtlCol="0" anchor="b">
            <a:noAutofit/>
          </a:bodyPr>
          <a:lstStyle>
            <a:lvl1pPr>
              <a:defRPr lang="en-US" dirty="0" smtClean="0">
                <a:latin typeface="+mn-lt"/>
              </a:defRPr>
            </a:lvl1pPr>
            <a:lvl2pPr>
              <a:defRPr lang="en-US" dirty="0" smtClean="0">
                <a:latin typeface="+mn-lt"/>
              </a:defRPr>
            </a:lvl2pPr>
            <a:lvl3pPr>
              <a:defRPr lang="en-US" dirty="0" smtClean="0">
                <a:latin typeface="+mn-lt"/>
              </a:defRPr>
            </a:lvl3pPr>
            <a:lvl4pPr>
              <a:defRPr lang="en-US" dirty="0" smtClean="0">
                <a:latin typeface="+mn-lt"/>
              </a:defRPr>
            </a:lvl4pPr>
            <a:lvl5pPr>
              <a:defRPr lang="en-US" dirty="0">
                <a:latin typeface="+mn-lt"/>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9"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23497285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able of Contents FH Blue GEORGIA">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0" y="0"/>
            <a:ext cx="12192000" cy="6858000"/>
          </a:xfrm>
        </p:spPr>
        <p:txBody>
          <a:bodyPr/>
          <a:lstStyle/>
          <a:p>
            <a:endParaRPr lang="en-US"/>
          </a:p>
        </p:txBody>
      </p:sp>
      <p:sp>
        <p:nvSpPr>
          <p:cNvPr id="3" name="Title 2"/>
          <p:cNvSpPr>
            <a:spLocks noGrp="1"/>
          </p:cNvSpPr>
          <p:nvPr>
            <p:ph type="title"/>
          </p:nvPr>
        </p:nvSpPr>
        <p:spPr>
          <a:xfrm>
            <a:off x="481262" y="563100"/>
            <a:ext cx="8927164" cy="900293"/>
          </a:xfrm>
        </p:spPr>
        <p:txBody>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a:solidFill>
                  <a:schemeClr val="accent5"/>
                </a:solidFill>
                <a:latin typeface="Georgia"/>
                <a:ea typeface="ＭＳ Ｐゴシック" charset="0"/>
                <a:cs typeface="Georgia"/>
              </a:defRPr>
            </a:lvl1pPr>
          </a:lstStyle>
          <a:p>
            <a:r>
              <a:rPr lang="en-US"/>
              <a:t>Click to edit Master title style</a:t>
            </a:r>
          </a:p>
        </p:txBody>
      </p:sp>
      <p:sp>
        <p:nvSpPr>
          <p:cNvPr id="13"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1" name="Text Placeholder 7"/>
          <p:cNvSpPr>
            <a:spLocks noGrp="1"/>
          </p:cNvSpPr>
          <p:nvPr>
            <p:ph type="body" sz="quarter" idx="11" hasCustomPrompt="1"/>
          </p:nvPr>
        </p:nvSpPr>
        <p:spPr>
          <a:xfrm>
            <a:off x="8705977" y="2185591"/>
            <a:ext cx="2174875" cy="2132412"/>
          </a:xfrm>
        </p:spPr>
        <p:txBody>
          <a:bodyPr vert="horz" lIns="0" tIns="45718" rIns="0" bIns="45718" rtlCol="0" anchor="ctr" anchorCtr="0">
            <a:noAutofit/>
          </a:bodyPr>
          <a:lstStyle>
            <a:lvl1pPr>
              <a:defRPr lang="en-US" sz="2000" b="0" i="0" cap="none" spc="0" baseline="0" dirty="0">
                <a:solidFill>
                  <a:schemeClr val="bg1"/>
                </a:solidFill>
                <a:latin typeface="Arial" panose="020B0604020202020204" pitchFamily="34" charset="0"/>
                <a:ea typeface="ＭＳ Ｐゴシック" charset="0"/>
                <a:cs typeface="Arial" panose="020B0604020202020204" pitchFamily="34" charset="0"/>
              </a:defRPr>
            </a:lvl1pPr>
          </a:lstStyle>
          <a:p>
            <a:pPr lvl="0" defTabSz="1624198" fontAlgn="base">
              <a:lnSpc>
                <a:spcPct val="80000"/>
              </a:lnSpc>
              <a:spcBef>
                <a:spcPts val="400"/>
              </a:spcBef>
              <a:spcAft>
                <a:spcPts val="400"/>
              </a:spcAft>
              <a:buFont typeface="Arial" charset="0"/>
            </a:pPr>
            <a:r>
              <a:rPr lang="en-US"/>
              <a:t>Section 1</a:t>
            </a:r>
          </a:p>
          <a:p>
            <a:pPr lvl="0" defTabSz="1624198" fontAlgn="base">
              <a:lnSpc>
                <a:spcPct val="80000"/>
              </a:lnSpc>
              <a:spcBef>
                <a:spcPts val="400"/>
              </a:spcBef>
              <a:spcAft>
                <a:spcPts val="400"/>
              </a:spcAft>
              <a:buFont typeface="Arial" charset="0"/>
            </a:pPr>
            <a:r>
              <a:rPr lang="en-US"/>
              <a:t>Section 2</a:t>
            </a:r>
          </a:p>
          <a:p>
            <a:pPr lvl="0" defTabSz="1624198" fontAlgn="base">
              <a:lnSpc>
                <a:spcPct val="80000"/>
              </a:lnSpc>
              <a:spcBef>
                <a:spcPts val="400"/>
              </a:spcBef>
              <a:spcAft>
                <a:spcPts val="400"/>
              </a:spcAft>
              <a:buFont typeface="Arial" charset="0"/>
            </a:pPr>
            <a:r>
              <a:rPr lang="en-US"/>
              <a:t>Section 3</a:t>
            </a:r>
          </a:p>
          <a:p>
            <a:pPr lvl="0" defTabSz="1624198" fontAlgn="base">
              <a:lnSpc>
                <a:spcPct val="80000"/>
              </a:lnSpc>
              <a:spcBef>
                <a:spcPts val="400"/>
              </a:spcBef>
              <a:spcAft>
                <a:spcPts val="400"/>
              </a:spcAft>
              <a:buFont typeface="Arial" charset="0"/>
            </a:pPr>
            <a:r>
              <a:rPr lang="en-US"/>
              <a:t>Section 4</a:t>
            </a:r>
          </a:p>
        </p:txBody>
      </p:sp>
      <p:sp>
        <p:nvSpPr>
          <p:cNvPr id="12" name="Text Placeholder 7"/>
          <p:cNvSpPr>
            <a:spLocks noGrp="1"/>
          </p:cNvSpPr>
          <p:nvPr>
            <p:ph type="body" sz="quarter" idx="12" hasCustomPrompt="1"/>
          </p:nvPr>
        </p:nvSpPr>
        <p:spPr>
          <a:xfrm>
            <a:off x="11484266" y="2185591"/>
            <a:ext cx="539751" cy="2132412"/>
          </a:xfrm>
        </p:spPr>
        <p:txBody>
          <a:bodyPr vert="horz" lIns="0" tIns="45718" rIns="0" bIns="45718" rtlCol="0" anchor="ctr" anchorCtr="0">
            <a:noAutofit/>
          </a:bodyPr>
          <a:lstStyle>
            <a:lvl1pPr algn="r">
              <a:defRPr lang="en-US" sz="2000" b="0" i="0" cap="none" spc="0" baseline="0" dirty="0">
                <a:solidFill>
                  <a:schemeClr val="bg1"/>
                </a:solidFill>
                <a:latin typeface="Arial" panose="020B0604020202020204" pitchFamily="34" charset="0"/>
                <a:ea typeface="ＭＳ Ｐゴシック" charset="0"/>
                <a:cs typeface="Arial" panose="020B0604020202020204" pitchFamily="34" charset="0"/>
              </a:defRPr>
            </a:lvl1pPr>
          </a:lstStyle>
          <a:p>
            <a:pPr lvl="0" defTabSz="1624198" fontAlgn="base">
              <a:lnSpc>
                <a:spcPct val="80000"/>
              </a:lnSpc>
              <a:spcBef>
                <a:spcPts val="400"/>
              </a:spcBef>
              <a:spcAft>
                <a:spcPts val="400"/>
              </a:spcAft>
              <a:buFont typeface="Arial" charset="0"/>
            </a:pPr>
            <a:r>
              <a:rPr lang="en-US"/>
              <a:t>00</a:t>
            </a:r>
          </a:p>
          <a:p>
            <a:pPr lvl="0" defTabSz="1624198" fontAlgn="base">
              <a:lnSpc>
                <a:spcPct val="80000"/>
              </a:lnSpc>
              <a:spcBef>
                <a:spcPts val="400"/>
              </a:spcBef>
              <a:spcAft>
                <a:spcPts val="400"/>
              </a:spcAft>
              <a:buFont typeface="Arial" charset="0"/>
            </a:pPr>
            <a:r>
              <a:rPr lang="en-US"/>
              <a:t>00</a:t>
            </a:r>
          </a:p>
          <a:p>
            <a:pPr lvl="0" defTabSz="1624198" fontAlgn="base">
              <a:lnSpc>
                <a:spcPct val="80000"/>
              </a:lnSpc>
              <a:spcBef>
                <a:spcPts val="400"/>
              </a:spcBef>
              <a:spcAft>
                <a:spcPts val="400"/>
              </a:spcAft>
              <a:buFont typeface="Arial" charset="0"/>
            </a:pPr>
            <a:r>
              <a:rPr lang="en-US"/>
              <a:t>00</a:t>
            </a:r>
          </a:p>
          <a:p>
            <a:pPr lvl="0" defTabSz="1624198" fontAlgn="base">
              <a:lnSpc>
                <a:spcPct val="80000"/>
              </a:lnSpc>
              <a:spcBef>
                <a:spcPts val="400"/>
              </a:spcBef>
              <a:spcAft>
                <a:spcPts val="400"/>
              </a:spcAft>
              <a:buFont typeface="Arial" charset="0"/>
            </a:pPr>
            <a:r>
              <a:rPr lang="en-US"/>
              <a:t>00</a:t>
            </a:r>
          </a:p>
        </p:txBody>
      </p:sp>
    </p:spTree>
    <p:extLst>
      <p:ext uri="{BB962C8B-B14F-4D97-AF65-F5344CB8AC3E}">
        <p14:creationId xmlns:p14="http://schemas.microsoft.com/office/powerpoint/2010/main" val="176979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76D5D-5A92-B745-AEC3-CEB64504E2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FA8521-A4D2-1440-893B-0877216938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4BC05D-B30D-8A4E-A57B-6ED3691C2B5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66BDE2E-4B50-AE48-8D2C-68B578E26E8F}"/>
              </a:ext>
            </a:extLst>
          </p:cNvPr>
          <p:cNvSpPr>
            <a:spLocks noGrp="1"/>
          </p:cNvSpPr>
          <p:nvPr>
            <p:ph type="sldNum" sz="quarter" idx="12"/>
          </p:nvPr>
        </p:nvSpPr>
        <p:spPr/>
        <p:txBody>
          <a:bodyPr/>
          <a:lstStyle/>
          <a:p>
            <a:fld id="{9E65D4BA-26E8-F547-9BD7-3B7FF80A08E9}" type="slidenum">
              <a:rPr lang="en-US" smtClean="0"/>
              <a:t>‹#›</a:t>
            </a:fld>
            <a:endParaRPr lang="en-US"/>
          </a:p>
        </p:txBody>
      </p:sp>
      <p:cxnSp>
        <p:nvCxnSpPr>
          <p:cNvPr id="9" name="Straight Connector 8">
            <a:extLst>
              <a:ext uri="{FF2B5EF4-FFF2-40B4-BE49-F238E27FC236}">
                <a16:creationId xmlns:a16="http://schemas.microsoft.com/office/drawing/2014/main" id="{C8ADB41E-11A9-A149-881B-030866F4669E}"/>
              </a:ext>
            </a:extLst>
          </p:cNvPr>
          <p:cNvCxnSpPr>
            <a:cxnSpLocks/>
          </p:cNvCxnSpPr>
          <p:nvPr userDrawn="1"/>
        </p:nvCxnSpPr>
        <p:spPr>
          <a:xfrm>
            <a:off x="11030751" y="6104090"/>
            <a:ext cx="0" cy="4970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35872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lor Breaker FH Blue GEORGIA">
    <p:spTree>
      <p:nvGrpSpPr>
        <p:cNvPr id="1" name=""/>
        <p:cNvGrpSpPr/>
        <p:nvPr/>
      </p:nvGrpSpPr>
      <p:grpSpPr>
        <a:xfrm>
          <a:off x="0" y="0"/>
          <a:ext cx="0" cy="0"/>
          <a:chOff x="0" y="0"/>
          <a:chExt cx="0" cy="0"/>
        </a:xfrm>
      </p:grpSpPr>
      <p:sp>
        <p:nvSpPr>
          <p:cNvPr id="5" name="Rectangle 4"/>
          <p:cNvSpPr/>
          <p:nvPr userDrawn="1"/>
        </p:nvSpPr>
        <p:spPr>
          <a:xfrm>
            <a:off x="3" y="0"/>
            <a:ext cx="12190297" cy="6858000"/>
          </a:xfrm>
          <a:prstGeom prst="rect">
            <a:avLst/>
          </a:prstGeom>
          <a:solidFill>
            <a:schemeClr val="accent5"/>
          </a:solidFill>
        </p:spPr>
        <p:txBody>
          <a:bodyPr vert="horz" lIns="0" tIns="45718" rIns="0" bIns="45718" rtlCol="0" anchor="ctr">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chemeClr val="accent5"/>
              </a:solidFill>
              <a:cs typeface="Arial" panose="020B0604020202020204" pitchFamily="34" charset="0"/>
            </a:endParaRPr>
          </a:p>
        </p:txBody>
      </p:sp>
      <p:sp>
        <p:nvSpPr>
          <p:cNvPr id="4" name="Rectangle 8"/>
          <p:cNvSpPr/>
          <p:nvPr userDrawn="1"/>
        </p:nvSpPr>
        <p:spPr>
          <a:xfrm>
            <a:off x="11176000" y="0"/>
            <a:ext cx="1016000" cy="6858000"/>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00" h="6858000">
                <a:moveTo>
                  <a:pt x="0" y="0"/>
                </a:moveTo>
                <a:lnTo>
                  <a:pt x="1016000" y="0"/>
                </a:lnTo>
                <a:lnTo>
                  <a:pt x="1016000" y="6858000"/>
                </a:lnTo>
                <a:lnTo>
                  <a:pt x="603250" y="6858000"/>
                </a:lnTo>
                <a:lnTo>
                  <a:pt x="0" y="0"/>
                </a:lnTo>
                <a:close/>
              </a:path>
            </a:pathLst>
          </a:custGeom>
          <a:solidFill>
            <a:srgbClr val="FFFFFF"/>
          </a:solidFill>
        </p:spPr>
        <p:txBody>
          <a:bodyPr vert="horz" lIns="0" tIns="45718" rIns="0" bIns="45718" rtlCol="0" anchor="ctr">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
        <p:nvSpPr>
          <p:cNvPr id="3" name="Slide Number Placeholder 2"/>
          <p:cNvSpPr>
            <a:spLocks noGrp="1"/>
          </p:cNvSpPr>
          <p:nvPr>
            <p:ph type="sldNum" sz="quarter" idx="10"/>
          </p:nvPr>
        </p:nvSpPr>
        <p:spPr/>
        <p:txBody>
          <a:bodyPr/>
          <a:lstStyle>
            <a:lvl1pPr>
              <a:defRPr>
                <a:solidFill>
                  <a:schemeClr val="tx1"/>
                </a:solidFill>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95840" y="6368283"/>
            <a:ext cx="1006007" cy="259615"/>
          </a:xfrm>
          <a:prstGeom prst="rect">
            <a:avLst/>
          </a:prstGeom>
        </p:spPr>
      </p:pic>
      <p:sp>
        <p:nvSpPr>
          <p:cNvPr id="10" name="Text Placeholder 9"/>
          <p:cNvSpPr>
            <a:spLocks noGrp="1"/>
          </p:cNvSpPr>
          <p:nvPr>
            <p:ph type="body" sz="quarter" idx="11"/>
          </p:nvPr>
        </p:nvSpPr>
        <p:spPr>
          <a:xfrm>
            <a:off x="890591" y="3886200"/>
            <a:ext cx="3732212" cy="1752600"/>
          </a:xfrm>
        </p:spPr>
        <p:txBody>
          <a:bodyPr anchor="b"/>
          <a:lstStyle>
            <a:lvl1pPr>
              <a:defRPr sz="1200" cap="all" baseline="0">
                <a:solidFill>
                  <a:schemeClr val="bg1"/>
                </a:solidFill>
                <a:latin typeface="+mj-lt"/>
              </a:defRPr>
            </a:lvl1pPr>
          </a:lstStyle>
          <a:p>
            <a:pPr lvl="0"/>
            <a:r>
              <a:rPr lang="en-US"/>
              <a:t>Click to edit Master text styles</a:t>
            </a:r>
          </a:p>
        </p:txBody>
      </p:sp>
      <p:sp>
        <p:nvSpPr>
          <p:cNvPr id="8" name="Title 1"/>
          <p:cNvSpPr>
            <a:spLocks noGrp="1"/>
          </p:cNvSpPr>
          <p:nvPr>
            <p:ph type="title" hasCustomPrompt="1"/>
          </p:nvPr>
        </p:nvSpPr>
        <p:spPr>
          <a:xfrm>
            <a:off x="3079749" y="1231900"/>
            <a:ext cx="8270875" cy="1932757"/>
          </a:xfrm>
        </p:spPr>
        <p:txBody>
          <a:bodyPr anchor="t"/>
          <a:lstStyle>
            <a:lvl1pPr marL="0" indent="0" algn="r" defTabSz="1624198" rtl="0" eaLnBrk="1" fontAlgn="base" latinLnBrk="0" hangingPunct="1">
              <a:lnSpc>
                <a:spcPct val="85000"/>
              </a:lnSpc>
              <a:spcBef>
                <a:spcPts val="400"/>
              </a:spcBef>
              <a:spcAft>
                <a:spcPts val="400"/>
              </a:spcAft>
              <a:buFont typeface="Arial" charset="0"/>
              <a:buNone/>
              <a:defRPr lang="en-US" sz="6700" i="0" kern="1200" cap="none" spc="-151" baseline="0" dirty="0">
                <a:solidFill>
                  <a:schemeClr val="bg1"/>
                </a:solidFill>
                <a:latin typeface="Georgia"/>
                <a:ea typeface="ＭＳ Ｐゴシック" charset="0"/>
                <a:cs typeface="Georgia"/>
              </a:defRPr>
            </a:lvl1pPr>
          </a:lstStyle>
          <a:p>
            <a:pPr marL="0" lvl="0" indent="0" algn="r" defTabSz="1218150" rtl="0" eaLnBrk="1" latinLnBrk="0" hangingPunct="1">
              <a:lnSpc>
                <a:spcPct val="90000"/>
              </a:lnSpc>
              <a:spcBef>
                <a:spcPts val="600"/>
              </a:spcBef>
              <a:spcAft>
                <a:spcPts val="600"/>
              </a:spcAft>
              <a:buSzPct val="80000"/>
              <a:buFont typeface="Arial" panose="020B0604020202020204" pitchFamily="34" charset="0"/>
              <a:buNone/>
            </a:pPr>
            <a:r>
              <a:rPr lang="en-US"/>
              <a:t>Click to edit master title style</a:t>
            </a:r>
          </a:p>
        </p:txBody>
      </p:sp>
    </p:spTree>
    <p:extLst>
      <p:ext uri="{BB962C8B-B14F-4D97-AF65-F5344CB8AC3E}">
        <p14:creationId xmlns:p14="http://schemas.microsoft.com/office/powerpoint/2010/main" val="38731349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 Column FH Blue GEORGIA">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7743" y="406402"/>
            <a:ext cx="7644065" cy="56769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9"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6" name="Title 7"/>
          <p:cNvSpPr>
            <a:spLocks noGrp="1"/>
          </p:cNvSpPr>
          <p:nvPr>
            <p:ph type="title"/>
          </p:nvPr>
        </p:nvSpPr>
        <p:spPr>
          <a:xfrm>
            <a:off x="8286753" y="406402"/>
            <a:ext cx="3343443" cy="5676900"/>
          </a:xfrm>
        </p:spPr>
        <p:txBody>
          <a:bodyPr anchor="t">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a:solidFill>
                  <a:schemeClr val="accent5"/>
                </a:solidFill>
                <a:latin typeface="Georgia"/>
                <a:ea typeface="ＭＳ Ｐゴシック" charset="0"/>
                <a:cs typeface="Georgia"/>
              </a:defRPr>
            </a:lvl1pPr>
          </a:lstStyle>
          <a:p>
            <a:r>
              <a:rPr lang="en-US"/>
              <a:t>Click to edit Master title style</a:t>
            </a:r>
          </a:p>
        </p:txBody>
      </p:sp>
      <p:sp>
        <p:nvSpPr>
          <p:cNvPr id="10"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13311190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 Column FH Blue Angle GEORGIA">
    <p:spTree>
      <p:nvGrpSpPr>
        <p:cNvPr id="1" name=""/>
        <p:cNvGrpSpPr/>
        <p:nvPr/>
      </p:nvGrpSpPr>
      <p:grpSpPr>
        <a:xfrm>
          <a:off x="0" y="0"/>
          <a:ext cx="0" cy="0"/>
          <a:chOff x="0" y="0"/>
          <a:chExt cx="0" cy="0"/>
        </a:xfrm>
      </p:grpSpPr>
      <p:sp>
        <p:nvSpPr>
          <p:cNvPr id="9" name="Right Triangle 8"/>
          <p:cNvSpPr/>
          <p:nvPr userDrawn="1"/>
        </p:nvSpPr>
        <p:spPr>
          <a:xfrm rot="10800000">
            <a:off x="8616461" y="0"/>
            <a:ext cx="3575539" cy="6858000"/>
          </a:xfrm>
          <a:custGeom>
            <a:avLst/>
            <a:gdLst/>
            <a:ahLst/>
            <a:cxnLst/>
            <a:rect l="l" t="t" r="r" b="b"/>
            <a:pathLst>
              <a:path w="3575538" h="6858000">
                <a:moveTo>
                  <a:pt x="0" y="6858000"/>
                </a:moveTo>
                <a:lnTo>
                  <a:pt x="1268779" y="6858000"/>
                </a:lnTo>
                <a:lnTo>
                  <a:pt x="1270000" y="6858000"/>
                </a:lnTo>
                <a:lnTo>
                  <a:pt x="3575538" y="6858000"/>
                </a:lnTo>
                <a:lnTo>
                  <a:pt x="1270000" y="3630"/>
                </a:lnTo>
                <a:lnTo>
                  <a:pt x="1270000" y="0"/>
                </a:lnTo>
                <a:lnTo>
                  <a:pt x="1268779" y="0"/>
                </a:lnTo>
                <a:lnTo>
                  <a:pt x="0" y="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
        <p:nvSpPr>
          <p:cNvPr id="10" name="Text Placeholder 3"/>
          <p:cNvSpPr>
            <a:spLocks noGrp="1"/>
          </p:cNvSpPr>
          <p:nvPr>
            <p:ph type="body" sz="quarter" idx="10"/>
          </p:nvPr>
        </p:nvSpPr>
        <p:spPr>
          <a:xfrm>
            <a:off x="407743" y="406402"/>
            <a:ext cx="7644065" cy="56769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1"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bg1"/>
                </a:solidFill>
                <a:latin typeface="Arial Black" panose="020B0A04020102020204" pitchFamily="34" charset="0"/>
              </a:defRPr>
            </a:lvl1pPr>
          </a:lstStyle>
          <a:p>
            <a:pPr defTabSz="1218150"/>
            <a:fld id="{BBE961DD-B3E3-4719-9E69-135D36C612E9}" type="slidenum">
              <a:rPr lang="en-US" smtClean="0">
                <a:solidFill>
                  <a:prstClr val="white"/>
                </a:solidFill>
              </a:rPr>
              <a:pPr defTabSz="1218150"/>
              <a:t>‹#›</a:t>
            </a:fld>
            <a:endParaRPr lang="en-US">
              <a:solidFill>
                <a:prstClr val="white"/>
              </a:solidFill>
            </a:endParaRPr>
          </a:p>
        </p:txBody>
      </p:sp>
      <p:sp>
        <p:nvSpPr>
          <p:cNvPr id="6" name="Title 7"/>
          <p:cNvSpPr>
            <a:spLocks noGrp="1"/>
          </p:cNvSpPr>
          <p:nvPr>
            <p:ph type="title"/>
          </p:nvPr>
        </p:nvSpPr>
        <p:spPr>
          <a:xfrm>
            <a:off x="9124793" y="289143"/>
            <a:ext cx="2909041" cy="1475076"/>
          </a:xfrm>
        </p:spPr>
        <p:txBody>
          <a:bodyPr anchor="b">
            <a:noAutofit/>
          </a:bodyPr>
          <a:lstStyle>
            <a:lvl1pPr marL="0" indent="0" algn="l" defTabSz="1624198" rtl="0" eaLnBrk="1" fontAlgn="base" latinLnBrk="0" hangingPunct="1">
              <a:lnSpc>
                <a:spcPct val="85000"/>
              </a:lnSpc>
              <a:spcBef>
                <a:spcPts val="400"/>
              </a:spcBef>
              <a:spcAft>
                <a:spcPts val="400"/>
              </a:spcAft>
              <a:buFont typeface="Arial" charset="0"/>
              <a:buNone/>
              <a:defRPr lang="en-US" sz="3600" i="0" kern="1200" cap="none" spc="-71" baseline="0" dirty="0">
                <a:solidFill>
                  <a:schemeClr val="bg1"/>
                </a:solidFill>
                <a:latin typeface="Georgia"/>
                <a:ea typeface="ＭＳ Ｐゴシック" charset="0"/>
                <a:cs typeface="Georgia"/>
              </a:defRPr>
            </a:lvl1pPr>
          </a:lstStyle>
          <a:p>
            <a:r>
              <a:rPr lang="en-US"/>
              <a:t>Click to edit Master title style</a:t>
            </a:r>
          </a:p>
        </p:txBody>
      </p:sp>
    </p:spTree>
    <p:extLst>
      <p:ext uri="{BB962C8B-B14F-4D97-AF65-F5344CB8AC3E}">
        <p14:creationId xmlns:p14="http://schemas.microsoft.com/office/powerpoint/2010/main" val="5915266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Column FH Blue GEORGIA">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7736" y="406402"/>
            <a:ext cx="3567365" cy="56769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9" name="Text Placeholder 3"/>
          <p:cNvSpPr>
            <a:spLocks noGrp="1"/>
          </p:cNvSpPr>
          <p:nvPr>
            <p:ph type="body" sz="quarter" idx="11"/>
          </p:nvPr>
        </p:nvSpPr>
        <p:spPr>
          <a:xfrm>
            <a:off x="4331368" y="406402"/>
            <a:ext cx="3567365" cy="56769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0"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1" name="Title 7"/>
          <p:cNvSpPr>
            <a:spLocks noGrp="1"/>
          </p:cNvSpPr>
          <p:nvPr>
            <p:ph type="title"/>
          </p:nvPr>
        </p:nvSpPr>
        <p:spPr>
          <a:xfrm>
            <a:off x="8270876" y="406402"/>
            <a:ext cx="3343443" cy="5676900"/>
          </a:xfrm>
        </p:spPr>
        <p:txBody>
          <a:bodyPr anchor="t">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a:solidFill>
                  <a:schemeClr val="accent5"/>
                </a:solidFill>
                <a:latin typeface="Georgia"/>
                <a:ea typeface="ＭＳ Ｐゴシック" charset="0"/>
                <a:cs typeface="Georgia"/>
              </a:defRPr>
            </a:lvl1pPr>
          </a:lstStyle>
          <a:p>
            <a:r>
              <a:rPr lang="en-US"/>
              <a:t>Click to edit Master title style</a:t>
            </a:r>
          </a:p>
        </p:txBody>
      </p:sp>
      <p:sp>
        <p:nvSpPr>
          <p:cNvPr id="12"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26050402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 Column FH Blue GEORGIA">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07736" y="406402"/>
            <a:ext cx="2132933" cy="56769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9" name="Text Placeholder 3"/>
          <p:cNvSpPr>
            <a:spLocks noGrp="1"/>
          </p:cNvSpPr>
          <p:nvPr>
            <p:ph type="body" sz="quarter" idx="11"/>
          </p:nvPr>
        </p:nvSpPr>
        <p:spPr>
          <a:xfrm>
            <a:off x="2807368" y="406402"/>
            <a:ext cx="2132933" cy="56769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0" name="Text Placeholder 3"/>
          <p:cNvSpPr>
            <a:spLocks noGrp="1"/>
          </p:cNvSpPr>
          <p:nvPr>
            <p:ph type="body" sz="quarter" idx="12"/>
          </p:nvPr>
        </p:nvSpPr>
        <p:spPr>
          <a:xfrm>
            <a:off x="5236340" y="406402"/>
            <a:ext cx="2132933" cy="56769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11"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12" name="Title 7"/>
          <p:cNvSpPr>
            <a:spLocks noGrp="1"/>
          </p:cNvSpPr>
          <p:nvPr>
            <p:ph type="title"/>
          </p:nvPr>
        </p:nvSpPr>
        <p:spPr>
          <a:xfrm>
            <a:off x="8280501" y="406402"/>
            <a:ext cx="3343443" cy="5676900"/>
          </a:xfrm>
        </p:spPr>
        <p:txBody>
          <a:bodyPr anchor="t">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smtClean="0">
                <a:solidFill>
                  <a:schemeClr val="accent5"/>
                </a:solidFill>
                <a:latin typeface="Georgia"/>
                <a:ea typeface="ＭＳ Ｐゴシック" charset="0"/>
                <a:cs typeface="Georgia"/>
              </a:defRPr>
            </a:lvl1pPr>
          </a:lstStyle>
          <a:p>
            <a:r>
              <a:rPr lang="en-US"/>
              <a:t>Click to edit Master title style</a:t>
            </a:r>
          </a:p>
        </p:txBody>
      </p:sp>
      <p:sp>
        <p:nvSpPr>
          <p:cNvPr id="13"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1103286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 Column FH Blue GEORGIA">
    <p:spTree>
      <p:nvGrpSpPr>
        <p:cNvPr id="1" name=""/>
        <p:cNvGrpSpPr/>
        <p:nvPr/>
      </p:nvGrpSpPr>
      <p:grpSpPr>
        <a:xfrm>
          <a:off x="0" y="0"/>
          <a:ext cx="0" cy="0"/>
          <a:chOff x="0" y="0"/>
          <a:chExt cx="0" cy="0"/>
        </a:xfrm>
      </p:grpSpPr>
      <p:sp>
        <p:nvSpPr>
          <p:cNvPr id="17" name="Text Placeholder 6"/>
          <p:cNvSpPr>
            <a:spLocks noGrp="1"/>
          </p:cNvSpPr>
          <p:nvPr>
            <p:ph type="body" sz="quarter" idx="14" hasCustomPrompt="1"/>
          </p:nvPr>
        </p:nvSpPr>
        <p:spPr>
          <a:xfrm>
            <a:off x="737840" y="1360347"/>
            <a:ext cx="2531855" cy="531999"/>
          </a:xfrm>
          <a:prstGeom prst="rect">
            <a:avLst/>
          </a:prstGeom>
        </p:spPr>
        <p:txBody>
          <a:bodyPr anchor="b">
            <a:noAutofit/>
          </a:bodyPr>
          <a:lstStyle>
            <a:lvl1pPr marL="0" indent="0">
              <a:lnSpc>
                <a:spcPct val="70000"/>
              </a:lnSpc>
              <a:buNone/>
              <a:defRPr lang="en-US" sz="1600" b="1" i="0" kern="1200" cap="none" spc="0" baseline="0" dirty="0">
                <a:solidFill>
                  <a:schemeClr val="accent5"/>
                </a:solidFill>
                <a:latin typeface="+mn-lt"/>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18" name="Text Placeholder 6"/>
          <p:cNvSpPr>
            <a:spLocks noGrp="1"/>
          </p:cNvSpPr>
          <p:nvPr>
            <p:ph type="body" sz="quarter" idx="15" hasCustomPrompt="1"/>
          </p:nvPr>
        </p:nvSpPr>
        <p:spPr>
          <a:xfrm>
            <a:off x="3548815" y="1360347"/>
            <a:ext cx="2531855" cy="531999"/>
          </a:xfrm>
          <a:prstGeom prst="rect">
            <a:avLst/>
          </a:prstGeom>
        </p:spPr>
        <p:txBody>
          <a:bodyPr anchor="b">
            <a:noAutofit/>
          </a:bodyPr>
          <a:lstStyle>
            <a:lvl1pPr marL="0" indent="0">
              <a:lnSpc>
                <a:spcPct val="70000"/>
              </a:lnSpc>
              <a:buNone/>
              <a:defRPr lang="en-US" sz="1600" b="1" i="0" kern="1200" cap="none" spc="0" baseline="0" dirty="0">
                <a:solidFill>
                  <a:schemeClr val="accent5"/>
                </a:solidFill>
                <a:latin typeface="+mn-lt"/>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19" name="Text Placeholder 6"/>
          <p:cNvSpPr>
            <a:spLocks noGrp="1"/>
          </p:cNvSpPr>
          <p:nvPr>
            <p:ph type="body" sz="quarter" idx="16" hasCustomPrompt="1"/>
          </p:nvPr>
        </p:nvSpPr>
        <p:spPr>
          <a:xfrm>
            <a:off x="6393604" y="1360347"/>
            <a:ext cx="2531855" cy="531999"/>
          </a:xfrm>
          <a:prstGeom prst="rect">
            <a:avLst/>
          </a:prstGeom>
        </p:spPr>
        <p:txBody>
          <a:bodyPr anchor="b">
            <a:noAutofit/>
          </a:bodyPr>
          <a:lstStyle>
            <a:lvl1pPr marL="0" indent="0">
              <a:lnSpc>
                <a:spcPct val="70000"/>
              </a:lnSpc>
              <a:buNone/>
              <a:defRPr lang="en-US" sz="1600" b="1" i="0" kern="1200" cap="none" spc="0" baseline="0" dirty="0">
                <a:solidFill>
                  <a:schemeClr val="accent5"/>
                </a:solidFill>
                <a:latin typeface="+mn-lt"/>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20" name="Text Placeholder 6"/>
          <p:cNvSpPr>
            <a:spLocks noGrp="1"/>
          </p:cNvSpPr>
          <p:nvPr>
            <p:ph type="body" sz="quarter" idx="17" hasCustomPrompt="1"/>
          </p:nvPr>
        </p:nvSpPr>
        <p:spPr>
          <a:xfrm>
            <a:off x="9238415" y="1360347"/>
            <a:ext cx="2531855" cy="531999"/>
          </a:xfrm>
          <a:prstGeom prst="rect">
            <a:avLst/>
          </a:prstGeom>
        </p:spPr>
        <p:txBody>
          <a:bodyPr anchor="b">
            <a:noAutofit/>
          </a:bodyPr>
          <a:lstStyle>
            <a:lvl1pPr marL="0" indent="0">
              <a:lnSpc>
                <a:spcPct val="70000"/>
              </a:lnSpc>
              <a:buNone/>
              <a:defRPr lang="en-US" sz="1600" b="1" i="0" kern="1200" cap="none" spc="0" baseline="0" dirty="0">
                <a:solidFill>
                  <a:schemeClr val="accent5"/>
                </a:solidFill>
                <a:latin typeface="+mn-lt"/>
                <a:ea typeface="ＭＳ Ｐゴシック" charset="0"/>
                <a:cs typeface="+mj-cs"/>
              </a:defRPr>
            </a:lvl1pPr>
            <a:lvl2pPr marL="230530" indent="0">
              <a:buNone/>
              <a:defRPr/>
            </a:lvl2pPr>
            <a:lvl3pPr marL="617507" indent="0">
              <a:buNone/>
              <a:defRPr/>
            </a:lvl3pPr>
            <a:lvl4pPr marL="987642" indent="0">
              <a:buNone/>
              <a:defRPr/>
            </a:lvl4pPr>
            <a:lvl5pPr marL="1372526" indent="0">
              <a:buNone/>
              <a:defRPr/>
            </a:lvl5pPr>
          </a:lstStyle>
          <a:p>
            <a:pPr marL="0" lvl="0" indent="0" algn="l" defTabSz="1624198" rtl="0" eaLnBrk="1" fontAlgn="base" latinLnBrk="0" hangingPunct="1">
              <a:lnSpc>
                <a:spcPct val="80000"/>
              </a:lnSpc>
              <a:spcBef>
                <a:spcPts val="400"/>
              </a:spcBef>
              <a:spcAft>
                <a:spcPts val="400"/>
              </a:spcAft>
              <a:buSzPct val="80000"/>
              <a:buFont typeface="Arial" charset="0"/>
              <a:buNone/>
            </a:pPr>
            <a:r>
              <a:rPr lang="en-US"/>
              <a:t>Click to edit master text styles</a:t>
            </a:r>
          </a:p>
        </p:txBody>
      </p:sp>
      <p:sp>
        <p:nvSpPr>
          <p:cNvPr id="3" name="Slide Number Placeholder 2"/>
          <p:cNvSpPr>
            <a:spLocks noGrp="1"/>
          </p:cNvSpPr>
          <p:nvPr>
            <p:ph type="sldNum" sz="quarter" idx="18"/>
          </p:nvPr>
        </p:nvSpPr>
        <p:spPr/>
        <p:txBody>
          <a:bodyPr>
            <a:noAutofit/>
          </a:bodyPr>
          <a:lstStyle>
            <a:lvl1pPr>
              <a:defRPr>
                <a:solidFill>
                  <a:schemeClr val="tx1"/>
                </a:solidFill>
              </a:defRPr>
            </a:lvl1pPr>
          </a:lstStyle>
          <a:p>
            <a:fld id="{BBE961DD-B3E3-4719-9E69-135D36C612E9}" type="slidenum">
              <a:rPr lang="en-US" smtClean="0">
                <a:solidFill>
                  <a:srgbClr val="333333"/>
                </a:solidFill>
              </a:rPr>
              <a:pPr/>
              <a:t>‹#›</a:t>
            </a:fld>
            <a:endParaRPr lang="en-US">
              <a:solidFill>
                <a:srgbClr val="333333"/>
              </a:solidFill>
            </a:endParaRPr>
          </a:p>
        </p:txBody>
      </p:sp>
      <p:sp>
        <p:nvSpPr>
          <p:cNvPr id="8" name="Text Placeholder 7"/>
          <p:cNvSpPr>
            <a:spLocks noGrp="1"/>
          </p:cNvSpPr>
          <p:nvPr>
            <p:ph type="body" sz="quarter" idx="19"/>
          </p:nvPr>
        </p:nvSpPr>
        <p:spPr>
          <a:xfrm>
            <a:off x="737836" y="2006602"/>
            <a:ext cx="2532063" cy="4178300"/>
          </a:xfrm>
        </p:spPr>
        <p:txBody>
          <a:bodyPr anchor="t">
            <a:noAutofit/>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7"/>
          <p:cNvSpPr>
            <a:spLocks noGrp="1"/>
          </p:cNvSpPr>
          <p:nvPr>
            <p:ph type="body" sz="quarter" idx="20"/>
          </p:nvPr>
        </p:nvSpPr>
        <p:spPr>
          <a:xfrm>
            <a:off x="3548814" y="2006602"/>
            <a:ext cx="2532063" cy="4178300"/>
          </a:xfrm>
        </p:spPr>
        <p:txBody>
          <a:bodyPr anchor="t">
            <a:noAutofit/>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7"/>
          <p:cNvSpPr>
            <a:spLocks noGrp="1"/>
          </p:cNvSpPr>
          <p:nvPr>
            <p:ph type="body" sz="quarter" idx="21"/>
          </p:nvPr>
        </p:nvSpPr>
        <p:spPr>
          <a:xfrm>
            <a:off x="6393588" y="2006602"/>
            <a:ext cx="2532063" cy="4178300"/>
          </a:xfrm>
        </p:spPr>
        <p:txBody>
          <a:bodyPr anchor="t">
            <a:noAutofit/>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7"/>
          <p:cNvSpPr>
            <a:spLocks noGrp="1"/>
          </p:cNvSpPr>
          <p:nvPr>
            <p:ph type="body" sz="quarter" idx="22"/>
          </p:nvPr>
        </p:nvSpPr>
        <p:spPr>
          <a:xfrm>
            <a:off x="9238414" y="2006602"/>
            <a:ext cx="2532063" cy="4178300"/>
          </a:xfrm>
        </p:spPr>
        <p:txBody>
          <a:bodyPr anchor="t">
            <a:noAutofit/>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7"/>
          <p:cNvSpPr>
            <a:spLocks noGrp="1"/>
          </p:cNvSpPr>
          <p:nvPr>
            <p:ph type="title"/>
          </p:nvPr>
        </p:nvSpPr>
        <p:spPr>
          <a:xfrm>
            <a:off x="766720" y="406403"/>
            <a:ext cx="10860607" cy="735628"/>
          </a:xfrm>
        </p:spPr>
        <p:txBody>
          <a:bodyPr anchor="t">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smtClean="0">
                <a:solidFill>
                  <a:schemeClr val="accent5"/>
                </a:solidFill>
                <a:latin typeface="Georgia"/>
                <a:ea typeface="ＭＳ Ｐゴシック" charset="0"/>
                <a:cs typeface="Georgia"/>
              </a:defRPr>
            </a:lvl1pPr>
          </a:lstStyle>
          <a:p>
            <a:r>
              <a:rPr lang="en-US"/>
              <a:t>Click to edit Master title style</a:t>
            </a:r>
          </a:p>
        </p:txBody>
      </p:sp>
      <p:sp>
        <p:nvSpPr>
          <p:cNvPr id="16"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100983053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FH Blue GEORGIA">
    <p:spTree>
      <p:nvGrpSpPr>
        <p:cNvPr id="1" name=""/>
        <p:cNvGrpSpPr/>
        <p:nvPr/>
      </p:nvGrpSpPr>
      <p:grpSpPr>
        <a:xfrm>
          <a:off x="0" y="0"/>
          <a:ext cx="0" cy="0"/>
          <a:chOff x="0" y="0"/>
          <a:chExt cx="0" cy="0"/>
        </a:xfrm>
      </p:grpSpPr>
      <p:sp>
        <p:nvSpPr>
          <p:cNvPr id="3" name="Slide Number Placeholder 2"/>
          <p:cNvSpPr>
            <a:spLocks noGrp="1"/>
          </p:cNvSpPr>
          <p:nvPr>
            <p:ph type="sldNum" sz="quarter" idx="18"/>
          </p:nvPr>
        </p:nvSpPr>
        <p:spPr/>
        <p:txBody>
          <a:bodyPr>
            <a:noAutofit/>
          </a:bodyPr>
          <a:lstStyle>
            <a:lvl1pPr>
              <a:defRPr>
                <a:solidFill>
                  <a:schemeClr val="tx1"/>
                </a:solidFill>
              </a:defRPr>
            </a:lvl1pPr>
          </a:lstStyle>
          <a:p>
            <a:fld id="{BBE961DD-B3E3-4719-9E69-135D36C612E9}" type="slidenum">
              <a:rPr lang="en-US" smtClean="0">
                <a:solidFill>
                  <a:srgbClr val="333333"/>
                </a:solidFill>
              </a:rPr>
              <a:pPr/>
              <a:t>‹#›</a:t>
            </a:fld>
            <a:endParaRPr lang="en-US">
              <a:solidFill>
                <a:srgbClr val="333333"/>
              </a:solidFill>
            </a:endParaRPr>
          </a:p>
        </p:txBody>
      </p:sp>
      <p:sp>
        <p:nvSpPr>
          <p:cNvPr id="5" name="Title 7"/>
          <p:cNvSpPr>
            <a:spLocks noGrp="1"/>
          </p:cNvSpPr>
          <p:nvPr>
            <p:ph type="title"/>
          </p:nvPr>
        </p:nvSpPr>
        <p:spPr>
          <a:xfrm>
            <a:off x="766720" y="406403"/>
            <a:ext cx="10860607" cy="735628"/>
          </a:xfrm>
        </p:spPr>
        <p:txBody>
          <a:bodyPr anchor="t">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smtClean="0">
                <a:solidFill>
                  <a:schemeClr val="accent5"/>
                </a:solidFill>
                <a:latin typeface="Georgia"/>
                <a:ea typeface="ＭＳ Ｐゴシック" charset="0"/>
                <a:cs typeface="Georgia"/>
              </a:defRPr>
            </a:lvl1pPr>
          </a:lstStyle>
          <a:p>
            <a:r>
              <a:rPr lang="en-US"/>
              <a:t>Click to edit Master title style</a:t>
            </a:r>
          </a:p>
        </p:txBody>
      </p:sp>
      <p:sp>
        <p:nvSpPr>
          <p:cNvPr id="6" name="Rectangle 8"/>
          <p:cNvSpPr/>
          <p:nvPr userDrawn="1"/>
        </p:nvSpPr>
        <p:spPr>
          <a:xfrm rot="10800000" flipH="1" flipV="1">
            <a:off x="11504497" y="-10159"/>
            <a:ext cx="706080" cy="4570931"/>
          </a:xfrm>
          <a:custGeom>
            <a:avLst/>
            <a:gdLst>
              <a:gd name="connsiteX0" fmla="*/ 0 w 412750"/>
              <a:gd name="connsiteY0" fmla="*/ 0 h 6858000"/>
              <a:gd name="connsiteX1" fmla="*/ 412750 w 412750"/>
              <a:gd name="connsiteY1" fmla="*/ 0 h 6858000"/>
              <a:gd name="connsiteX2" fmla="*/ 412750 w 412750"/>
              <a:gd name="connsiteY2" fmla="*/ 6858000 h 6858000"/>
              <a:gd name="connsiteX3" fmla="*/ 0 w 412750"/>
              <a:gd name="connsiteY3" fmla="*/ 6858000 h 6858000"/>
              <a:gd name="connsiteX4" fmla="*/ 0 w 41275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603250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842308 w 1016000"/>
              <a:gd name="connsiteY3" fmla="*/ 6858000 h 6858000"/>
              <a:gd name="connsiteX4" fmla="*/ 0 w 1016000"/>
              <a:gd name="connsiteY4" fmla="*/ 0 h 6858000"/>
              <a:gd name="connsiteX0" fmla="*/ 0 w 1016000"/>
              <a:gd name="connsiteY0" fmla="*/ 0 h 6858000"/>
              <a:gd name="connsiteX1" fmla="*/ 1016000 w 1016000"/>
              <a:gd name="connsiteY1" fmla="*/ 0 h 6858000"/>
              <a:gd name="connsiteX2" fmla="*/ 1016000 w 1016000"/>
              <a:gd name="connsiteY2" fmla="*/ 6858000 h 6858000"/>
              <a:gd name="connsiteX3" fmla="*/ 555438 w 1016000"/>
              <a:gd name="connsiteY3" fmla="*/ 4490720 h 6858000"/>
              <a:gd name="connsiteX4" fmla="*/ 0 w 1016000"/>
              <a:gd name="connsiteY4" fmla="*/ 0 h 6858000"/>
              <a:gd name="connsiteX0" fmla="*/ 0 w 1016000"/>
              <a:gd name="connsiteY0" fmla="*/ 0 h 4490720"/>
              <a:gd name="connsiteX1" fmla="*/ 1016000 w 1016000"/>
              <a:gd name="connsiteY1" fmla="*/ 0 h 4490720"/>
              <a:gd name="connsiteX2" fmla="*/ 555438 w 1016000"/>
              <a:gd name="connsiteY2" fmla="*/ 4490720 h 4490720"/>
              <a:gd name="connsiteX3" fmla="*/ 0 w 1016000"/>
              <a:gd name="connsiteY3" fmla="*/ 0 h 4490720"/>
              <a:gd name="connsiteX0" fmla="*/ 0 w 1016000"/>
              <a:gd name="connsiteY0" fmla="*/ 0 h 4541520"/>
              <a:gd name="connsiteX1" fmla="*/ 1016000 w 1016000"/>
              <a:gd name="connsiteY1" fmla="*/ 0 h 4541520"/>
              <a:gd name="connsiteX2" fmla="*/ 603249 w 1016000"/>
              <a:gd name="connsiteY2" fmla="*/ 4541520 h 4541520"/>
              <a:gd name="connsiteX3" fmla="*/ 0 w 1016000"/>
              <a:gd name="connsiteY3" fmla="*/ 0 h 4541520"/>
              <a:gd name="connsiteX0" fmla="*/ 0 w 603249"/>
              <a:gd name="connsiteY0" fmla="*/ 0 h 4541520"/>
              <a:gd name="connsiteX1" fmla="*/ 490071 w 603249"/>
              <a:gd name="connsiteY1" fmla="*/ 193040 h 4541520"/>
              <a:gd name="connsiteX2" fmla="*/ 603249 w 603249"/>
              <a:gd name="connsiteY2" fmla="*/ 4541520 h 4541520"/>
              <a:gd name="connsiteX3" fmla="*/ 0 w 603249"/>
              <a:gd name="connsiteY3" fmla="*/ 0 h 4541520"/>
              <a:gd name="connsiteX0" fmla="*/ 0 w 603249"/>
              <a:gd name="connsiteY0" fmla="*/ 10160 h 4551680"/>
              <a:gd name="connsiteX1" fmla="*/ 561788 w 603249"/>
              <a:gd name="connsiteY1" fmla="*/ 0 h 4551680"/>
              <a:gd name="connsiteX2" fmla="*/ 603249 w 603249"/>
              <a:gd name="connsiteY2" fmla="*/ 4551680 h 4551680"/>
              <a:gd name="connsiteX3" fmla="*/ 0 w 603249"/>
              <a:gd name="connsiteY3" fmla="*/ 10160 h 4551680"/>
              <a:gd name="connsiteX0" fmla="*/ 0 w 657411"/>
              <a:gd name="connsiteY0" fmla="*/ 10160 h 4551680"/>
              <a:gd name="connsiteX1" fmla="*/ 657411 w 657411"/>
              <a:gd name="connsiteY1" fmla="*/ 0 h 4551680"/>
              <a:gd name="connsiteX2" fmla="*/ 603249 w 657411"/>
              <a:gd name="connsiteY2" fmla="*/ 4551680 h 4551680"/>
              <a:gd name="connsiteX3" fmla="*/ 0 w 657411"/>
              <a:gd name="connsiteY3" fmla="*/ 10160 h 4551680"/>
              <a:gd name="connsiteX0" fmla="*/ 0 w 657411"/>
              <a:gd name="connsiteY0" fmla="*/ 10160 h 4570931"/>
              <a:gd name="connsiteX1" fmla="*/ 657411 w 657411"/>
              <a:gd name="connsiteY1" fmla="*/ 0 h 4570931"/>
              <a:gd name="connsiteX2" fmla="*/ 630134 w 657411"/>
              <a:gd name="connsiteY2" fmla="*/ 4570931 h 4570931"/>
              <a:gd name="connsiteX3" fmla="*/ 0 w 657411"/>
              <a:gd name="connsiteY3" fmla="*/ 10160 h 4570931"/>
              <a:gd name="connsiteX0" fmla="*/ 0 w 657411"/>
              <a:gd name="connsiteY0" fmla="*/ 10160 h 4570931"/>
              <a:gd name="connsiteX1" fmla="*/ 657411 w 657411"/>
              <a:gd name="connsiteY1" fmla="*/ 0 h 4570931"/>
              <a:gd name="connsiteX2" fmla="*/ 639594 w 657411"/>
              <a:gd name="connsiteY2" fmla="*/ 4570931 h 4570931"/>
              <a:gd name="connsiteX3" fmla="*/ 0 w 657411"/>
              <a:gd name="connsiteY3" fmla="*/ 10160 h 4570931"/>
            </a:gdLst>
            <a:ahLst/>
            <a:cxnLst>
              <a:cxn ang="0">
                <a:pos x="connsiteX0" y="connsiteY0"/>
              </a:cxn>
              <a:cxn ang="0">
                <a:pos x="connsiteX1" y="connsiteY1"/>
              </a:cxn>
              <a:cxn ang="0">
                <a:pos x="connsiteX2" y="connsiteY2"/>
              </a:cxn>
              <a:cxn ang="0">
                <a:pos x="connsiteX3" y="connsiteY3"/>
              </a:cxn>
            </a:cxnLst>
            <a:rect l="l" t="t" r="r" b="b"/>
            <a:pathLst>
              <a:path w="657411" h="4570931">
                <a:moveTo>
                  <a:pt x="0" y="10160"/>
                </a:moveTo>
                <a:lnTo>
                  <a:pt x="657411" y="0"/>
                </a:lnTo>
                <a:lnTo>
                  <a:pt x="639594" y="4570931"/>
                </a:lnTo>
                <a:lnTo>
                  <a:pt x="0" y="10160"/>
                </a:lnTo>
                <a:close/>
              </a:path>
            </a:pathLst>
          </a:custGeom>
          <a:solidFill>
            <a:schemeClr val="accent5"/>
          </a:solidFill>
        </p:spPr>
        <p:txBody>
          <a:bodyPr rot="0" spcFirstLastPara="0" vertOverflow="overflow" horzOverflow="overflow" vert="horz" wrap="square" lIns="0" tIns="45718" rIns="0" bIns="45718" numCol="1" spcCol="0" rtlCol="0" fromWordArt="0" anchor="ctr" anchorCtr="0" forceAA="0" compatLnSpc="1">
            <a:prstTxWarp prst="textNoShape">
              <a:avLst/>
            </a:prstTxWarp>
            <a:noAutofit/>
          </a:bodyPr>
          <a:lstStyle/>
          <a:p>
            <a:pPr algn="ctr" defTabSz="913629">
              <a:lnSpc>
                <a:spcPct val="90000"/>
              </a:lnSpc>
              <a:spcBef>
                <a:spcPts val="600"/>
              </a:spcBef>
              <a:spcAft>
                <a:spcPts val="600"/>
              </a:spcAft>
              <a:buSzPct val="80000"/>
              <a:buFont typeface="Arial" panose="020B0604020202020204" pitchFamily="34" charset="0"/>
              <a:buNone/>
            </a:pPr>
            <a:endParaRPr lang="en-US" sz="2000">
              <a:solidFill>
                <a:srgbClr val="333333">
                  <a:lumMod val="50000"/>
                </a:srgbClr>
              </a:solidFill>
              <a:cs typeface="Arial" panose="020B0604020202020204" pitchFamily="34" charset="0"/>
            </a:endParaRPr>
          </a:p>
        </p:txBody>
      </p:sp>
    </p:spTree>
    <p:extLst>
      <p:ext uri="{BB962C8B-B14F-4D97-AF65-F5344CB8AC3E}">
        <p14:creationId xmlns:p14="http://schemas.microsoft.com/office/powerpoint/2010/main" val="36939228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op Image w/ Boxes FH Blue GEORGIA">
    <p:spTree>
      <p:nvGrpSpPr>
        <p:cNvPr id="1" name=""/>
        <p:cNvGrpSpPr/>
        <p:nvPr/>
      </p:nvGrpSpPr>
      <p:grpSpPr>
        <a:xfrm>
          <a:off x="0" y="0"/>
          <a:ext cx="0" cy="0"/>
          <a:chOff x="0" y="0"/>
          <a:chExt cx="0" cy="0"/>
        </a:xfrm>
      </p:grpSpPr>
      <p:sp>
        <p:nvSpPr>
          <p:cNvPr id="7" name="Picture Placeholder 6"/>
          <p:cNvSpPr>
            <a:spLocks noGrp="1"/>
          </p:cNvSpPr>
          <p:nvPr>
            <p:ph type="pic" sz="quarter" idx="19"/>
          </p:nvPr>
        </p:nvSpPr>
        <p:spPr>
          <a:xfrm>
            <a:off x="0" y="0"/>
            <a:ext cx="12192000" cy="6858000"/>
          </a:xfrm>
        </p:spPr>
        <p:txBody>
          <a:bodyPr/>
          <a:lstStyle/>
          <a:p>
            <a:endParaRPr lang="en-US"/>
          </a:p>
        </p:txBody>
      </p:sp>
      <p:sp>
        <p:nvSpPr>
          <p:cNvPr id="4" name="Text Placeholder 3"/>
          <p:cNvSpPr>
            <a:spLocks noGrp="1"/>
          </p:cNvSpPr>
          <p:nvPr>
            <p:ph type="body" sz="quarter" idx="10" hasCustomPrompt="1"/>
          </p:nvPr>
        </p:nvSpPr>
        <p:spPr>
          <a:xfrm>
            <a:off x="1558904" y="4144073"/>
            <a:ext cx="2544496" cy="2402523"/>
          </a:xfrm>
          <a:solidFill>
            <a:schemeClr val="tx1">
              <a:lumMod val="20000"/>
              <a:lumOff val="80000"/>
            </a:schemeClr>
          </a:solidFill>
        </p:spPr>
        <p:txBody>
          <a:bodyPr anchor="ctr"/>
          <a:lstStyle>
            <a:lvl1pPr>
              <a:lnSpc>
                <a:spcPct val="90000"/>
              </a:lnSpc>
              <a:defRPr sz="2000" baseline="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Text</a:t>
            </a:r>
          </a:p>
        </p:txBody>
      </p:sp>
      <p:sp>
        <p:nvSpPr>
          <p:cNvPr id="19" name="Text Placeholder 3"/>
          <p:cNvSpPr>
            <a:spLocks noGrp="1"/>
          </p:cNvSpPr>
          <p:nvPr>
            <p:ph type="body" sz="quarter" idx="11" hasCustomPrompt="1"/>
          </p:nvPr>
        </p:nvSpPr>
        <p:spPr>
          <a:xfrm>
            <a:off x="4251304" y="4144073"/>
            <a:ext cx="2544496" cy="2402523"/>
          </a:xfrm>
          <a:solidFill>
            <a:schemeClr val="tx1">
              <a:lumMod val="20000"/>
              <a:lumOff val="80000"/>
            </a:schemeClr>
          </a:solidFill>
        </p:spPr>
        <p:txBody>
          <a:bodyPr anchor="ctr"/>
          <a:lstStyle>
            <a:lvl1pPr>
              <a:lnSpc>
                <a:spcPct val="90000"/>
              </a:lnSpc>
              <a:defRPr sz="200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Text</a:t>
            </a:r>
          </a:p>
        </p:txBody>
      </p:sp>
      <p:sp>
        <p:nvSpPr>
          <p:cNvPr id="20" name="Text Placeholder 3"/>
          <p:cNvSpPr>
            <a:spLocks noGrp="1"/>
          </p:cNvSpPr>
          <p:nvPr>
            <p:ph type="body" sz="quarter" idx="12" hasCustomPrompt="1"/>
          </p:nvPr>
        </p:nvSpPr>
        <p:spPr>
          <a:xfrm>
            <a:off x="6958417" y="4144073"/>
            <a:ext cx="2544496" cy="2402523"/>
          </a:xfrm>
          <a:solidFill>
            <a:schemeClr val="tx1">
              <a:lumMod val="20000"/>
              <a:lumOff val="80000"/>
            </a:schemeClr>
          </a:solidFill>
        </p:spPr>
        <p:txBody>
          <a:bodyPr anchor="ctr"/>
          <a:lstStyle>
            <a:lvl1pPr>
              <a:lnSpc>
                <a:spcPct val="90000"/>
              </a:lnSpc>
              <a:defRPr sz="200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Text</a:t>
            </a:r>
          </a:p>
        </p:txBody>
      </p:sp>
      <p:sp>
        <p:nvSpPr>
          <p:cNvPr id="21" name="Text Placeholder 3"/>
          <p:cNvSpPr>
            <a:spLocks noGrp="1"/>
          </p:cNvSpPr>
          <p:nvPr>
            <p:ph type="body" sz="quarter" idx="13" hasCustomPrompt="1"/>
          </p:nvPr>
        </p:nvSpPr>
        <p:spPr>
          <a:xfrm>
            <a:off x="9649584" y="4144073"/>
            <a:ext cx="2544496" cy="2402523"/>
          </a:xfrm>
          <a:solidFill>
            <a:schemeClr val="tx1">
              <a:lumMod val="20000"/>
              <a:lumOff val="80000"/>
            </a:schemeClr>
          </a:solidFill>
        </p:spPr>
        <p:txBody>
          <a:bodyPr anchor="ctr"/>
          <a:lstStyle>
            <a:lvl1pPr>
              <a:lnSpc>
                <a:spcPct val="90000"/>
              </a:lnSpc>
              <a:defRPr sz="200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Text</a:t>
            </a:r>
          </a:p>
        </p:txBody>
      </p:sp>
      <p:sp>
        <p:nvSpPr>
          <p:cNvPr id="2" name="Title 1"/>
          <p:cNvSpPr>
            <a:spLocks noGrp="1"/>
          </p:cNvSpPr>
          <p:nvPr>
            <p:ph type="title"/>
          </p:nvPr>
        </p:nvSpPr>
        <p:spPr>
          <a:xfrm>
            <a:off x="4251305" y="3253340"/>
            <a:ext cx="7775523" cy="776013"/>
          </a:xfrm>
        </p:spPr>
        <p:txBody>
          <a:bodyPr bIns="0"/>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smtClean="0">
                <a:solidFill>
                  <a:schemeClr val="accent5"/>
                </a:solidFill>
                <a:latin typeface="Georgia"/>
                <a:ea typeface="ＭＳ Ｐゴシック" charset="0"/>
                <a:cs typeface="Georgia"/>
              </a:defRPr>
            </a:lvl1pPr>
          </a:lstStyle>
          <a:p>
            <a:r>
              <a:rPr lang="en-US"/>
              <a:t>Click to edit Master title style</a:t>
            </a:r>
          </a:p>
        </p:txBody>
      </p:sp>
      <p:sp>
        <p:nvSpPr>
          <p:cNvPr id="9"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6422730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op Image w/ Text FH Blue GEORGIA">
    <p:spTree>
      <p:nvGrpSpPr>
        <p:cNvPr id="1" name=""/>
        <p:cNvGrpSpPr/>
        <p:nvPr/>
      </p:nvGrpSpPr>
      <p:grpSpPr>
        <a:xfrm>
          <a:off x="0" y="0"/>
          <a:ext cx="0" cy="0"/>
          <a:chOff x="0" y="0"/>
          <a:chExt cx="0" cy="0"/>
        </a:xfrm>
      </p:grpSpPr>
      <p:sp>
        <p:nvSpPr>
          <p:cNvPr id="7" name="Picture Placeholder 6"/>
          <p:cNvSpPr>
            <a:spLocks noGrp="1"/>
          </p:cNvSpPr>
          <p:nvPr>
            <p:ph type="pic" sz="quarter" idx="19"/>
          </p:nvPr>
        </p:nvSpPr>
        <p:spPr>
          <a:xfrm>
            <a:off x="0" y="0"/>
            <a:ext cx="12192000" cy="6858000"/>
          </a:xfrm>
        </p:spPr>
        <p:txBody>
          <a:bodyPr/>
          <a:lstStyle/>
          <a:p>
            <a:endParaRPr lang="en-US"/>
          </a:p>
        </p:txBody>
      </p:sp>
      <p:sp>
        <p:nvSpPr>
          <p:cNvPr id="11" name="Text Placeholder 4"/>
          <p:cNvSpPr>
            <a:spLocks noGrp="1"/>
          </p:cNvSpPr>
          <p:nvPr>
            <p:ph type="body" sz="quarter" idx="20"/>
          </p:nvPr>
        </p:nvSpPr>
        <p:spPr>
          <a:xfrm>
            <a:off x="946782" y="4427621"/>
            <a:ext cx="10798580" cy="1769979"/>
          </a:xfrm>
        </p:spPr>
        <p:txBody>
          <a:bodyPr>
            <a:noAutofit/>
          </a:bodyPr>
          <a:lstStyle>
            <a:lvl1pPr algn="r">
              <a:defRPr>
                <a:latin typeface="Arial" panose="020B0604020202020204" pitchFamily="34" charset="0"/>
                <a:cs typeface="Arial" panose="020B0604020202020204" pitchFamily="34" charset="0"/>
              </a:defRPr>
            </a:lvl1pPr>
          </a:lstStyle>
          <a:p>
            <a:pPr lvl="0"/>
            <a:r>
              <a:rPr lang="en-US"/>
              <a:t>Click to edit Master text styles</a:t>
            </a:r>
          </a:p>
        </p:txBody>
      </p:sp>
      <p:sp>
        <p:nvSpPr>
          <p:cNvPr id="12" name="Title 1"/>
          <p:cNvSpPr>
            <a:spLocks noGrp="1"/>
          </p:cNvSpPr>
          <p:nvPr>
            <p:ph type="title"/>
          </p:nvPr>
        </p:nvSpPr>
        <p:spPr>
          <a:xfrm>
            <a:off x="2695075" y="3487980"/>
            <a:ext cx="9050288" cy="776013"/>
          </a:xfrm>
        </p:spPr>
        <p:txBody>
          <a:bodyPr bIns="0"/>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a:solidFill>
                  <a:schemeClr val="accent5"/>
                </a:solidFill>
                <a:latin typeface="Georgia"/>
                <a:ea typeface="ＭＳ Ｐゴシック" charset="0"/>
                <a:cs typeface="Georgia"/>
              </a:defRPr>
            </a:lvl1pPr>
          </a:lstStyle>
          <a:p>
            <a:r>
              <a:rPr lang="en-US"/>
              <a:t>Click to edit Master title style</a:t>
            </a:r>
          </a:p>
        </p:txBody>
      </p:sp>
      <p:sp>
        <p:nvSpPr>
          <p:cNvPr id="6"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4053331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ottom Image w/ Text FH Blue GEORGIA">
    <p:spTree>
      <p:nvGrpSpPr>
        <p:cNvPr id="1" name=""/>
        <p:cNvGrpSpPr/>
        <p:nvPr/>
      </p:nvGrpSpPr>
      <p:grpSpPr>
        <a:xfrm>
          <a:off x="0" y="0"/>
          <a:ext cx="0" cy="0"/>
          <a:chOff x="0" y="0"/>
          <a:chExt cx="0" cy="0"/>
        </a:xfrm>
      </p:grpSpPr>
      <p:sp>
        <p:nvSpPr>
          <p:cNvPr id="6" name="Picture Placeholder 5"/>
          <p:cNvSpPr>
            <a:spLocks noGrp="1"/>
          </p:cNvSpPr>
          <p:nvPr>
            <p:ph type="pic" sz="quarter" idx="18"/>
          </p:nvPr>
        </p:nvSpPr>
        <p:spPr>
          <a:xfrm>
            <a:off x="0" y="0"/>
            <a:ext cx="12192000" cy="6858000"/>
          </a:xfrm>
        </p:spPr>
        <p:txBody>
          <a:bodyPr/>
          <a:lstStyle/>
          <a:p>
            <a:endParaRPr lang="en-US"/>
          </a:p>
        </p:txBody>
      </p:sp>
      <p:sp>
        <p:nvSpPr>
          <p:cNvPr id="2" name="Title 1"/>
          <p:cNvSpPr>
            <a:spLocks noGrp="1"/>
          </p:cNvSpPr>
          <p:nvPr>
            <p:ph type="title"/>
          </p:nvPr>
        </p:nvSpPr>
        <p:spPr>
          <a:xfrm>
            <a:off x="469901" y="206964"/>
            <a:ext cx="11201400" cy="900293"/>
          </a:xfrm>
        </p:spPr>
        <p:txBody>
          <a:bodyPr>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smtClean="0">
                <a:solidFill>
                  <a:schemeClr val="accent5"/>
                </a:solidFill>
                <a:latin typeface="Georgia"/>
                <a:ea typeface="ＭＳ Ｐゴシック" charset="0"/>
                <a:cs typeface="Georgia"/>
              </a:defRPr>
            </a:lvl1pPr>
          </a:lstStyle>
          <a:p>
            <a:r>
              <a:rPr lang="en-US"/>
              <a:t>Click to edit Master title style</a:t>
            </a:r>
          </a:p>
        </p:txBody>
      </p:sp>
      <p:sp>
        <p:nvSpPr>
          <p:cNvPr id="10" name="Text Placeholder 3"/>
          <p:cNvSpPr>
            <a:spLocks noGrp="1"/>
          </p:cNvSpPr>
          <p:nvPr>
            <p:ph type="body" sz="quarter" idx="10"/>
          </p:nvPr>
        </p:nvSpPr>
        <p:spPr>
          <a:xfrm>
            <a:off x="469900" y="1314221"/>
            <a:ext cx="9245600" cy="2013179"/>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7"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1785466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3C138-2422-3849-AE68-DD6466C8DC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347797-DD5F-4048-BDF8-EAC629DB72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4B88F5-2832-B941-A77B-EEE0EA9DD4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1FD2D99E-34E6-7D4B-A3BE-FD244231E19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9F526E3-01B1-3D4E-9AC9-1653B663D5D5}"/>
              </a:ext>
            </a:extLst>
          </p:cNvPr>
          <p:cNvSpPr>
            <a:spLocks noGrp="1"/>
          </p:cNvSpPr>
          <p:nvPr>
            <p:ph type="sldNum" sz="quarter" idx="12"/>
          </p:nvPr>
        </p:nvSpPr>
        <p:spPr/>
        <p:txBody>
          <a:bodyPr/>
          <a:lstStyle/>
          <a:p>
            <a:fld id="{9E65D4BA-26E8-F547-9BD7-3B7FF80A08E9}" type="slidenum">
              <a:rPr lang="en-US" smtClean="0"/>
              <a:t>‹#›</a:t>
            </a:fld>
            <a:endParaRPr lang="en-US"/>
          </a:p>
        </p:txBody>
      </p:sp>
    </p:spTree>
    <p:extLst>
      <p:ext uri="{BB962C8B-B14F-4D97-AF65-F5344CB8AC3E}">
        <p14:creationId xmlns:p14="http://schemas.microsoft.com/office/powerpoint/2010/main" val="282818964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ottom Image w/ Boxes FH Blue GEORGIA">
    <p:spTree>
      <p:nvGrpSpPr>
        <p:cNvPr id="1" name=""/>
        <p:cNvGrpSpPr/>
        <p:nvPr/>
      </p:nvGrpSpPr>
      <p:grpSpPr>
        <a:xfrm>
          <a:off x="0" y="0"/>
          <a:ext cx="0" cy="0"/>
          <a:chOff x="0" y="0"/>
          <a:chExt cx="0" cy="0"/>
        </a:xfrm>
      </p:grpSpPr>
      <p:sp>
        <p:nvSpPr>
          <p:cNvPr id="6" name="Picture Placeholder 5"/>
          <p:cNvSpPr>
            <a:spLocks noGrp="1"/>
          </p:cNvSpPr>
          <p:nvPr>
            <p:ph type="pic" sz="quarter" idx="18"/>
          </p:nvPr>
        </p:nvSpPr>
        <p:spPr>
          <a:xfrm>
            <a:off x="0" y="0"/>
            <a:ext cx="12192000" cy="6858000"/>
          </a:xfrm>
        </p:spPr>
        <p:txBody>
          <a:bodyPr/>
          <a:lstStyle/>
          <a:p>
            <a:endParaRPr lang="en-US"/>
          </a:p>
        </p:txBody>
      </p:sp>
      <p:sp>
        <p:nvSpPr>
          <p:cNvPr id="2" name="Title 1"/>
          <p:cNvSpPr>
            <a:spLocks noGrp="1"/>
          </p:cNvSpPr>
          <p:nvPr>
            <p:ph type="title"/>
          </p:nvPr>
        </p:nvSpPr>
        <p:spPr>
          <a:xfrm>
            <a:off x="469901" y="206964"/>
            <a:ext cx="11201400" cy="900293"/>
          </a:xfrm>
        </p:spPr>
        <p:txBody>
          <a:bodyPr>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smtClean="0">
                <a:solidFill>
                  <a:schemeClr val="accent5"/>
                </a:solidFill>
                <a:latin typeface="Georgia"/>
                <a:ea typeface="ＭＳ Ｐゴシック" charset="0"/>
                <a:cs typeface="Georgia"/>
              </a:defRPr>
            </a:lvl1pPr>
          </a:lstStyle>
          <a:p>
            <a:r>
              <a:rPr lang="en-US"/>
              <a:t>Click to edit Master title style</a:t>
            </a:r>
          </a:p>
        </p:txBody>
      </p:sp>
      <p:sp>
        <p:nvSpPr>
          <p:cNvPr id="7"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8" name="Text Placeholder 3"/>
          <p:cNvSpPr>
            <a:spLocks noGrp="1"/>
          </p:cNvSpPr>
          <p:nvPr>
            <p:ph type="body" sz="quarter" idx="10" hasCustomPrompt="1"/>
          </p:nvPr>
        </p:nvSpPr>
        <p:spPr>
          <a:xfrm>
            <a:off x="258146" y="1285348"/>
            <a:ext cx="2094484" cy="1977619"/>
          </a:xfrm>
          <a:solidFill>
            <a:schemeClr val="tx1">
              <a:lumMod val="20000"/>
              <a:lumOff val="80000"/>
            </a:schemeClr>
          </a:solidFill>
        </p:spPr>
        <p:txBody>
          <a:bodyPr anchor="ctr"/>
          <a:lstStyle>
            <a:lvl1pPr>
              <a:lnSpc>
                <a:spcPct val="90000"/>
              </a:lnSpc>
              <a:defRPr sz="1900" baseline="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9" name="Text Placeholder 3"/>
          <p:cNvSpPr>
            <a:spLocks noGrp="1"/>
          </p:cNvSpPr>
          <p:nvPr>
            <p:ph type="body" sz="quarter" idx="11" hasCustomPrompt="1"/>
          </p:nvPr>
        </p:nvSpPr>
        <p:spPr>
          <a:xfrm>
            <a:off x="2507783" y="1285348"/>
            <a:ext cx="2094484" cy="1977619"/>
          </a:xfrm>
          <a:solidFill>
            <a:schemeClr val="tx1">
              <a:lumMod val="20000"/>
              <a:lumOff val="80000"/>
            </a:schemeClr>
          </a:solidFill>
        </p:spPr>
        <p:txBody>
          <a:bodyPr anchor="ctr"/>
          <a:lstStyle>
            <a:lvl1pPr>
              <a:lnSpc>
                <a:spcPct val="90000"/>
              </a:lnSpc>
              <a:defRPr sz="190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11" name="Text Placeholder 3"/>
          <p:cNvSpPr>
            <a:spLocks noGrp="1"/>
          </p:cNvSpPr>
          <p:nvPr>
            <p:ph type="body" sz="quarter" idx="12" hasCustomPrompt="1"/>
          </p:nvPr>
        </p:nvSpPr>
        <p:spPr>
          <a:xfrm>
            <a:off x="4757423" y="1285348"/>
            <a:ext cx="2094484" cy="1977619"/>
          </a:xfrm>
          <a:solidFill>
            <a:schemeClr val="tx1">
              <a:lumMod val="20000"/>
              <a:lumOff val="80000"/>
            </a:schemeClr>
          </a:solidFill>
        </p:spPr>
        <p:txBody>
          <a:bodyPr anchor="ctr"/>
          <a:lstStyle>
            <a:lvl1pPr>
              <a:lnSpc>
                <a:spcPct val="90000"/>
              </a:lnSpc>
              <a:defRPr sz="190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
        <p:nvSpPr>
          <p:cNvPr id="12" name="Text Placeholder 3"/>
          <p:cNvSpPr>
            <a:spLocks noGrp="1"/>
          </p:cNvSpPr>
          <p:nvPr>
            <p:ph type="body" sz="quarter" idx="13" hasCustomPrompt="1"/>
          </p:nvPr>
        </p:nvSpPr>
        <p:spPr>
          <a:xfrm>
            <a:off x="7007059" y="1285348"/>
            <a:ext cx="2094484" cy="1977619"/>
          </a:xfrm>
          <a:solidFill>
            <a:schemeClr val="tx1">
              <a:lumMod val="20000"/>
              <a:lumOff val="80000"/>
            </a:schemeClr>
          </a:solidFill>
        </p:spPr>
        <p:txBody>
          <a:bodyPr anchor="ctr"/>
          <a:lstStyle>
            <a:lvl1pPr>
              <a:lnSpc>
                <a:spcPct val="90000"/>
              </a:lnSpc>
              <a:defRPr sz="1900">
                <a:solidFill>
                  <a:schemeClr val="tx1"/>
                </a:solidFill>
                <a:latin typeface="Arial" panose="020B0604020202020204" pitchFamily="34" charset="0"/>
                <a:cs typeface="Arial" panose="020B0604020202020204" pitchFamily="34" charset="0"/>
              </a:defRPr>
            </a:lvl1pPr>
            <a:lvl2pPr>
              <a:buClr>
                <a:schemeClr val="tx1"/>
              </a:buClr>
              <a:defRPr sz="1900">
                <a:solidFill>
                  <a:schemeClr val="tx1">
                    <a:lumMod val="50000"/>
                  </a:schemeClr>
                </a:solidFill>
              </a:defRPr>
            </a:lvl2pPr>
            <a:lvl3pPr>
              <a:buClr>
                <a:schemeClr val="tx1"/>
              </a:buClr>
              <a:defRPr>
                <a:solidFill>
                  <a:schemeClr val="tx1">
                    <a:lumMod val="50000"/>
                  </a:schemeClr>
                </a:solidFill>
              </a:defRPr>
            </a:lvl3pPr>
            <a:lvl4pPr>
              <a:buClr>
                <a:schemeClr val="tx1"/>
              </a:buClr>
              <a:defRPr>
                <a:solidFill>
                  <a:schemeClr val="tx1">
                    <a:lumMod val="50000"/>
                  </a:schemeClr>
                </a:solidFill>
              </a:defRPr>
            </a:lvl4pPr>
            <a:lvl5pPr>
              <a:buClr>
                <a:schemeClr val="tx1"/>
              </a:buClr>
              <a:defRPr>
                <a:solidFill>
                  <a:schemeClr val="tx1">
                    <a:lumMod val="50000"/>
                  </a:schemeClr>
                </a:solidFill>
              </a:defRPr>
            </a:lvl5pPr>
          </a:lstStyle>
          <a:p>
            <a:pPr lvl="0"/>
            <a:r>
              <a:rPr lang="en-US"/>
              <a:t>Stat language</a:t>
            </a:r>
          </a:p>
        </p:txBody>
      </p:sp>
    </p:spTree>
    <p:extLst>
      <p:ext uri="{BB962C8B-B14F-4D97-AF65-F5344CB8AC3E}">
        <p14:creationId xmlns:p14="http://schemas.microsoft.com/office/powerpoint/2010/main" val="4021428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ide Image FH Blue GEORGIA">
    <p:spTree>
      <p:nvGrpSpPr>
        <p:cNvPr id="1" name=""/>
        <p:cNvGrpSpPr/>
        <p:nvPr/>
      </p:nvGrpSpPr>
      <p:grpSpPr>
        <a:xfrm>
          <a:off x="0" y="0"/>
          <a:ext cx="0" cy="0"/>
          <a:chOff x="0" y="0"/>
          <a:chExt cx="0" cy="0"/>
        </a:xfrm>
      </p:grpSpPr>
      <p:sp>
        <p:nvSpPr>
          <p:cNvPr id="5" name="Picture Placeholder 4"/>
          <p:cNvSpPr>
            <a:spLocks noGrp="1"/>
          </p:cNvSpPr>
          <p:nvPr>
            <p:ph type="pic" sz="quarter" idx="11"/>
          </p:nvPr>
        </p:nvSpPr>
        <p:spPr>
          <a:xfrm rot="216087">
            <a:off x="7477187" y="-161608"/>
            <a:ext cx="7315200" cy="7315200"/>
          </a:xfrm>
        </p:spPr>
        <p:txBody>
          <a:bodyPr>
            <a:noAutofit/>
          </a:bodyPr>
          <a:lstStyle/>
          <a:p>
            <a:endParaRPr lang="en-US"/>
          </a:p>
        </p:txBody>
      </p:sp>
      <p:sp>
        <p:nvSpPr>
          <p:cNvPr id="7" name="Title 7"/>
          <p:cNvSpPr>
            <a:spLocks noGrp="1"/>
          </p:cNvSpPr>
          <p:nvPr>
            <p:ph type="title"/>
          </p:nvPr>
        </p:nvSpPr>
        <p:spPr>
          <a:xfrm>
            <a:off x="407735" y="406400"/>
            <a:ext cx="7237664" cy="1041400"/>
          </a:xfrm>
        </p:spPr>
        <p:txBody>
          <a:bodyPr anchor="t">
            <a:noAutofit/>
          </a:bodyPr>
          <a:lstStyle>
            <a:lvl1pPr marL="0" indent="0" algn="r" defTabSz="1624198" rtl="0" eaLnBrk="1" fontAlgn="base" latinLnBrk="0" hangingPunct="1">
              <a:lnSpc>
                <a:spcPct val="85000"/>
              </a:lnSpc>
              <a:spcBef>
                <a:spcPts val="400"/>
              </a:spcBef>
              <a:spcAft>
                <a:spcPts val="400"/>
              </a:spcAft>
              <a:buFont typeface="Arial" charset="0"/>
              <a:buNone/>
              <a:defRPr lang="en-US" sz="3600" i="0" kern="1200" cap="none" spc="-71" baseline="0" dirty="0">
                <a:solidFill>
                  <a:schemeClr val="accent5"/>
                </a:solidFill>
                <a:latin typeface="Georgia"/>
                <a:ea typeface="ＭＳ Ｐゴシック" charset="0"/>
                <a:cs typeface="Georgia"/>
              </a:defRPr>
            </a:lvl1pPr>
          </a:lstStyle>
          <a:p>
            <a:r>
              <a:rPr lang="en-US"/>
              <a:t>Click to edit Master title style</a:t>
            </a:r>
          </a:p>
        </p:txBody>
      </p:sp>
      <p:sp>
        <p:nvSpPr>
          <p:cNvPr id="8" name="Text Placeholder 3"/>
          <p:cNvSpPr>
            <a:spLocks noGrp="1"/>
          </p:cNvSpPr>
          <p:nvPr>
            <p:ph type="body" sz="quarter" idx="10"/>
          </p:nvPr>
        </p:nvSpPr>
        <p:spPr>
          <a:xfrm>
            <a:off x="407743" y="1689100"/>
            <a:ext cx="6501065" cy="4394200"/>
          </a:xfrm>
        </p:spPr>
        <p:txBody>
          <a:bodyPr vert="horz" lIns="0" tIns="45718" rIns="0" bIns="45718" rtlCol="0" anchor="b">
            <a:noAutofit/>
          </a:bodyPr>
          <a:lstStyle>
            <a:lvl1pPr>
              <a:defRPr lang="en-US" dirty="0" smtClean="0">
                <a:latin typeface="Arial" panose="020B0604020202020204" pitchFamily="34" charset="0"/>
                <a:cs typeface="Arial" panose="020B0604020202020204" pitchFamily="34" charset="0"/>
              </a:defRPr>
            </a:lvl1pPr>
            <a:lvl2pPr>
              <a:defRPr lang="en-US" dirty="0" smtClean="0">
                <a:latin typeface="Arial" panose="020B0604020202020204" pitchFamily="34" charset="0"/>
                <a:cs typeface="Arial" panose="020B0604020202020204" pitchFamily="34" charset="0"/>
              </a:defRPr>
            </a:lvl2pPr>
            <a:lvl3pPr>
              <a:defRPr lang="en-US" dirty="0" smtClean="0">
                <a:latin typeface="Arial" panose="020B0604020202020204" pitchFamily="34" charset="0"/>
                <a:cs typeface="Arial" panose="020B0604020202020204" pitchFamily="34" charset="0"/>
              </a:defRPr>
            </a:lvl3pPr>
            <a:lvl4pPr>
              <a:defRPr lang="en-US" dirty="0" smtClean="0">
                <a:latin typeface="Arial" panose="020B0604020202020204" pitchFamily="34" charset="0"/>
                <a:cs typeface="Arial" panose="020B0604020202020204" pitchFamily="34" charset="0"/>
              </a:defRPr>
            </a:lvl4pPr>
            <a:lvl5pPr>
              <a:defRPr lang="en-US" dirty="0">
                <a:latin typeface="Arial" panose="020B0604020202020204" pitchFamily="34" charset="0"/>
                <a:cs typeface="Arial" panose="020B0604020202020204" pitchFamily="34" charset="0"/>
              </a:defRPr>
            </a:lvl5pPr>
          </a:lstStyle>
          <a:p>
            <a:pPr lvl="0">
              <a:lnSpc>
                <a:spcPct val="100000"/>
              </a:lnSpc>
            </a:pPr>
            <a:r>
              <a:rPr lang="en-US"/>
              <a:t>Click to edit Master text styles</a:t>
            </a:r>
          </a:p>
          <a:p>
            <a:pPr lvl="1">
              <a:buClr>
                <a:schemeClr val="tx1"/>
              </a:buClr>
            </a:pPr>
            <a:r>
              <a:rPr lang="en-US"/>
              <a:t>Second level</a:t>
            </a:r>
          </a:p>
          <a:p>
            <a:pPr lvl="2">
              <a:buClr>
                <a:schemeClr val="tx1"/>
              </a:buClr>
            </a:pPr>
            <a:r>
              <a:rPr lang="en-US"/>
              <a:t>Third level</a:t>
            </a:r>
          </a:p>
          <a:p>
            <a:pPr lvl="3">
              <a:buClr>
                <a:schemeClr val="tx1"/>
              </a:buClr>
            </a:pPr>
            <a:r>
              <a:rPr lang="en-US"/>
              <a:t>Fourth level</a:t>
            </a:r>
          </a:p>
          <a:p>
            <a:pPr lvl="4">
              <a:buClr>
                <a:schemeClr val="tx1"/>
              </a:buClr>
            </a:pPr>
            <a:r>
              <a:rPr lang="en-US"/>
              <a:t>Fifth level</a:t>
            </a:r>
          </a:p>
        </p:txBody>
      </p:sp>
      <p:sp>
        <p:nvSpPr>
          <p:cNvPr id="6"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Tree>
    <p:extLst>
      <p:ext uri="{BB962C8B-B14F-4D97-AF65-F5344CB8AC3E}">
        <p14:creationId xmlns:p14="http://schemas.microsoft.com/office/powerpoint/2010/main" val="7665419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op Image Yellow with Text and Header">
    <p:spTree>
      <p:nvGrpSpPr>
        <p:cNvPr id="1" name=""/>
        <p:cNvGrpSpPr/>
        <p:nvPr/>
      </p:nvGrpSpPr>
      <p:grpSpPr>
        <a:xfrm>
          <a:off x="0" y="0"/>
          <a:ext cx="0" cy="0"/>
          <a:chOff x="0" y="0"/>
          <a:chExt cx="0" cy="0"/>
        </a:xfrm>
      </p:grpSpPr>
      <p:sp>
        <p:nvSpPr>
          <p:cNvPr id="8" name="Picture Placeholder 6"/>
          <p:cNvSpPr>
            <a:spLocks noGrp="1"/>
          </p:cNvSpPr>
          <p:nvPr>
            <p:ph type="pic" sz="quarter" idx="19"/>
          </p:nvPr>
        </p:nvSpPr>
        <p:spPr>
          <a:xfrm>
            <a:off x="0" y="0"/>
            <a:ext cx="12192000" cy="3859731"/>
          </a:xfrm>
        </p:spPr>
        <p:txBody>
          <a:bodyPr>
            <a:normAutofit/>
          </a:bodyPr>
          <a:lstStyle>
            <a:lvl1pPr>
              <a:defRPr sz="2000" b="0" i="0">
                <a:solidFill>
                  <a:srgbClr val="165788"/>
                </a:solidFill>
                <a:latin typeface="Georgia" panose="02040502050405020303" pitchFamily="18" charset="0"/>
              </a:defRPr>
            </a:lvl1pPr>
          </a:lstStyle>
          <a:p>
            <a:endParaRPr lang="en-US"/>
          </a:p>
        </p:txBody>
      </p:sp>
      <p:sp>
        <p:nvSpPr>
          <p:cNvPr id="16" name="Text Placeholder 4"/>
          <p:cNvSpPr>
            <a:spLocks noGrp="1"/>
          </p:cNvSpPr>
          <p:nvPr>
            <p:ph type="body" sz="quarter" idx="21"/>
          </p:nvPr>
        </p:nvSpPr>
        <p:spPr>
          <a:xfrm>
            <a:off x="542520" y="4178300"/>
            <a:ext cx="11012777" cy="569125"/>
          </a:xfrm>
        </p:spPr>
        <p:txBody>
          <a:bodyPr>
            <a:normAutofit/>
          </a:bodyPr>
          <a:lstStyle>
            <a:lvl1pPr marL="0" indent="0" algn="l" defTabSz="1219170" rtl="0" eaLnBrk="1" latinLnBrk="0" hangingPunct="1">
              <a:lnSpc>
                <a:spcPct val="90000"/>
              </a:lnSpc>
              <a:spcBef>
                <a:spcPts val="600"/>
              </a:spcBef>
              <a:spcAft>
                <a:spcPts val="600"/>
              </a:spcAft>
              <a:buSzPct val="80000"/>
              <a:buFont typeface="Arial" panose="020B0604020202020204" pitchFamily="34" charset="0"/>
              <a:buNone/>
              <a:defRPr lang="en-US" sz="2000" i="0" kern="1200" dirty="0" smtClean="0">
                <a:solidFill>
                  <a:srgbClr val="165788"/>
                </a:solidFill>
                <a:latin typeface="Georgia" panose="02040502050405020303" pitchFamily="18" charset="0"/>
                <a:ea typeface="+mn-ea"/>
                <a:cs typeface="Arial" panose="020B0604020202020204" pitchFamily="34" charset="0"/>
              </a:defRPr>
            </a:lvl1pPr>
          </a:lstStyle>
          <a:p>
            <a:pPr lvl="0"/>
            <a:r>
              <a:rPr lang="en-US"/>
              <a:t>Click to edit Master text styles</a:t>
            </a:r>
          </a:p>
        </p:txBody>
      </p:sp>
      <p:sp>
        <p:nvSpPr>
          <p:cNvPr id="10" name="Slide Number Placeholder 2"/>
          <p:cNvSpPr>
            <a:spLocks noGrp="1"/>
          </p:cNvSpPr>
          <p:nvPr>
            <p:ph type="sldNum" sz="quarter" idx="4"/>
          </p:nvPr>
        </p:nvSpPr>
        <p:spPr>
          <a:xfrm>
            <a:off x="11555297" y="6415875"/>
            <a:ext cx="609600" cy="366183"/>
          </a:xfrm>
          <a:prstGeom prst="rect">
            <a:avLst/>
          </a:prstGeom>
        </p:spPr>
        <p:txBody>
          <a:bodyPr vert="horz" lIns="91440" tIns="45720" rIns="91440" bIns="45720" rtlCol="0" anchor="b"/>
          <a:lstStyle>
            <a:lvl1pPr algn="r">
              <a:defRPr sz="800">
                <a:solidFill>
                  <a:schemeClr val="tx1"/>
                </a:solidFill>
              </a:defRPr>
            </a:lvl1pPr>
          </a:lstStyle>
          <a:p>
            <a:fld id="{BBE961DD-B3E3-4719-9E69-135D36C612E9}" type="slidenum">
              <a:rPr lang="en-US" smtClean="0">
                <a:solidFill>
                  <a:srgbClr val="666666"/>
                </a:solidFill>
              </a:rPr>
              <a:pPr/>
              <a:t>‹#›</a:t>
            </a:fld>
            <a:endParaRPr lang="en-US">
              <a:solidFill>
                <a:srgbClr val="666666"/>
              </a:solidFill>
            </a:endParaRPr>
          </a:p>
        </p:txBody>
      </p:sp>
      <p:sp>
        <p:nvSpPr>
          <p:cNvPr id="2" name="Title 1"/>
          <p:cNvSpPr>
            <a:spLocks noGrp="1"/>
          </p:cNvSpPr>
          <p:nvPr>
            <p:ph type="title" hasCustomPrompt="1"/>
          </p:nvPr>
        </p:nvSpPr>
        <p:spPr>
          <a:xfrm>
            <a:off x="-3398" y="1511301"/>
            <a:ext cx="6799198" cy="2042362"/>
          </a:xfrm>
        </p:spPr>
        <p:txBody>
          <a:bodyPr bIns="0">
            <a:normAutofit/>
          </a:bodyPr>
          <a:lstStyle>
            <a:lvl1pPr>
              <a:defRPr sz="2800" b="1" i="0">
                <a:solidFill>
                  <a:srgbClr val="165788"/>
                </a:solidFill>
                <a:latin typeface="Arial Black" panose="020B0604020202020204" pitchFamily="34" charset="0"/>
                <a:cs typeface="Arial Black" panose="020B0604020202020204" pitchFamily="34" charset="0"/>
              </a:defRPr>
            </a:lvl1pPr>
          </a:lstStyle>
          <a:p>
            <a:r>
              <a:rPr lang="en-US"/>
              <a:t>CLICK TO EDIT MASTER TITLE STYLE</a:t>
            </a:r>
          </a:p>
        </p:txBody>
      </p:sp>
      <p:sp>
        <p:nvSpPr>
          <p:cNvPr id="5" name="Text Placeholder 4"/>
          <p:cNvSpPr>
            <a:spLocks noGrp="1"/>
          </p:cNvSpPr>
          <p:nvPr>
            <p:ph type="body" sz="quarter" idx="20"/>
          </p:nvPr>
        </p:nvSpPr>
        <p:spPr>
          <a:xfrm>
            <a:off x="542520" y="4914900"/>
            <a:ext cx="11012777" cy="1333500"/>
          </a:xfrm>
        </p:spPr>
        <p:txBody>
          <a:bodyPr>
            <a:normAutofit/>
          </a:bodyPr>
          <a:lstStyle>
            <a:lvl1pPr>
              <a:defRPr sz="2000" b="0" i="0">
                <a:latin typeface="Georgia" panose="02040502050405020303" pitchFamily="18" charset="0"/>
              </a:defRPr>
            </a:lvl1pPr>
          </a:lstStyle>
          <a:p>
            <a:pPr lvl="0"/>
            <a:r>
              <a:rPr lang="en-US"/>
              <a:t>Click to edit Master text styles</a:t>
            </a:r>
          </a:p>
        </p:txBody>
      </p:sp>
    </p:spTree>
    <p:extLst>
      <p:ext uri="{BB962C8B-B14F-4D97-AF65-F5344CB8AC3E}">
        <p14:creationId xmlns:p14="http://schemas.microsoft.com/office/powerpoint/2010/main" val="409763492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9C68B0C-262D-F04A-85A2-04616E07E48E}"/>
              </a:ext>
            </a:extLst>
          </p:cNvPr>
          <p:cNvSpPr>
            <a:spLocks noGrp="1"/>
          </p:cNvSpPr>
          <p:nvPr>
            <p:ph type="sldNum" sz="quarter" idx="10"/>
          </p:nvPr>
        </p:nvSpPr>
        <p:spPr/>
        <p:txBody>
          <a:body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cxnSp>
        <p:nvCxnSpPr>
          <p:cNvPr id="4" name="Straight Connector 3">
            <a:extLst>
              <a:ext uri="{FF2B5EF4-FFF2-40B4-BE49-F238E27FC236}">
                <a16:creationId xmlns:a16="http://schemas.microsoft.com/office/drawing/2014/main" id="{F302DA78-1159-2B4D-BAD6-845AB3824C15}"/>
              </a:ext>
            </a:extLst>
          </p:cNvPr>
          <p:cNvCxnSpPr>
            <a:cxnSpLocks/>
          </p:cNvCxnSpPr>
          <p:nvPr userDrawn="1"/>
        </p:nvCxnSpPr>
        <p:spPr>
          <a:xfrm>
            <a:off x="8254505" y="1389511"/>
            <a:ext cx="2590880" cy="0"/>
          </a:xfrm>
          <a:prstGeom prst="line">
            <a:avLst/>
          </a:prstGeom>
          <a:ln>
            <a:solidFill>
              <a:schemeClr val="tx2">
                <a:alpha val="19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DF28A2F-16B7-3542-A631-FCA54D0C56A5}"/>
              </a:ext>
            </a:extLst>
          </p:cNvPr>
          <p:cNvSpPr txBox="1"/>
          <p:nvPr userDrawn="1"/>
        </p:nvSpPr>
        <p:spPr>
          <a:xfrm>
            <a:off x="7170257" y="1821662"/>
            <a:ext cx="4759376" cy="2315249"/>
          </a:xfrm>
          <a:prstGeom prst="rect">
            <a:avLst/>
          </a:prstGeom>
          <a:noFill/>
        </p:spPr>
        <p:txBody>
          <a:bodyPr wrap="square" rtlCol="0">
            <a:spAutoFit/>
          </a:bodyPr>
          <a:lstStyle/>
          <a:p>
            <a:pPr algn="ctr">
              <a:lnSpc>
                <a:spcPct val="150000"/>
              </a:lnSpc>
            </a:pPr>
            <a:r>
              <a:rPr lang="en-US" sz="1400" i="1" spc="120">
                <a:solidFill>
                  <a:srgbClr val="165788"/>
                </a:solidFill>
                <a:latin typeface="Georgia" panose="02040502050405020303" pitchFamily="18" charset="0"/>
                <a:cs typeface="Arial" panose="020B0604020202020204" pitchFamily="34" charset="0"/>
              </a:rPr>
              <a:t>For more information, please contact</a:t>
            </a:r>
          </a:p>
          <a:p>
            <a:pPr algn="ctr">
              <a:lnSpc>
                <a:spcPct val="150000"/>
              </a:lnSpc>
            </a:pPr>
            <a:endParaRPr lang="en-US" sz="1400" b="1" i="1" spc="120">
              <a:solidFill>
                <a:srgbClr val="165788"/>
              </a:solidFill>
              <a:latin typeface="Georgia" panose="02040502050405020303" pitchFamily="18" charset="0"/>
              <a:cs typeface="Arial" panose="020B0604020202020204" pitchFamily="34" charset="0"/>
            </a:endParaRPr>
          </a:p>
          <a:p>
            <a:pPr algn="ctr">
              <a:lnSpc>
                <a:spcPct val="150000"/>
              </a:lnSpc>
            </a:pPr>
            <a:r>
              <a:rPr lang="en-US" sz="1400" b="1" i="1" spc="120" err="1">
                <a:solidFill>
                  <a:srgbClr val="165788"/>
                </a:solidFill>
                <a:latin typeface="Georgia" panose="02040502050405020303" pitchFamily="18" charset="0"/>
                <a:cs typeface="Calibri Light" charset="0"/>
              </a:rPr>
              <a:t>FleishmanHillard</a:t>
            </a:r>
            <a:r>
              <a:rPr lang="en-US" sz="1400" b="1" i="1" spc="120">
                <a:solidFill>
                  <a:srgbClr val="165788"/>
                </a:solidFill>
                <a:latin typeface="Georgia" panose="02040502050405020303" pitchFamily="18" charset="0"/>
                <a:cs typeface="Calibri Light" charset="0"/>
              </a:rPr>
              <a:t> Brussels </a:t>
            </a:r>
          </a:p>
          <a:p>
            <a:pPr algn="ctr">
              <a:lnSpc>
                <a:spcPct val="150000"/>
              </a:lnSpc>
            </a:pPr>
            <a:r>
              <a:rPr lang="en-US" sz="1400" b="1" i="1" spc="120">
                <a:solidFill>
                  <a:srgbClr val="165788"/>
                </a:solidFill>
                <a:latin typeface="Georgia" panose="02040502050405020303" pitchFamily="18" charset="0"/>
                <a:cs typeface="Calibri Light" charset="0"/>
              </a:rPr>
              <a:t>Rue </a:t>
            </a:r>
            <a:r>
              <a:rPr lang="en-US" sz="1400" b="1" i="1" spc="120" err="1">
                <a:solidFill>
                  <a:srgbClr val="165788"/>
                </a:solidFill>
                <a:latin typeface="Georgia" panose="02040502050405020303" pitchFamily="18" charset="0"/>
                <a:cs typeface="Calibri Light" charset="0"/>
              </a:rPr>
              <a:t>Belliard</a:t>
            </a:r>
            <a:r>
              <a:rPr lang="en-US" sz="1400" b="1" i="1" spc="120">
                <a:solidFill>
                  <a:srgbClr val="165788"/>
                </a:solidFill>
                <a:latin typeface="Georgia" panose="02040502050405020303" pitchFamily="18" charset="0"/>
                <a:cs typeface="Calibri Light" charset="0"/>
              </a:rPr>
              <a:t> 40 | 1000 Brussels | Belgium</a:t>
            </a:r>
          </a:p>
          <a:p>
            <a:pPr algn="ctr">
              <a:lnSpc>
                <a:spcPct val="150000"/>
              </a:lnSpc>
            </a:pPr>
            <a:endParaRPr lang="en-US" sz="1400" b="1" i="1" spc="120">
              <a:solidFill>
                <a:srgbClr val="165788"/>
              </a:solidFill>
              <a:latin typeface="Georgia" panose="02040502050405020303" pitchFamily="18" charset="0"/>
              <a:cs typeface="Calibri Light" charset="0"/>
            </a:endParaRPr>
          </a:p>
          <a:p>
            <a:pPr algn="ctr">
              <a:lnSpc>
                <a:spcPct val="150000"/>
              </a:lnSpc>
            </a:pPr>
            <a:r>
              <a:rPr lang="en-US" sz="1400" b="1" i="1" spc="120">
                <a:solidFill>
                  <a:srgbClr val="165788"/>
                </a:solidFill>
                <a:latin typeface="Georgia" panose="02040502050405020303" pitchFamily="18" charset="0"/>
                <a:cs typeface="Calibri Light" charset="0"/>
              </a:rPr>
              <a:t>T +32 2 230 05 45</a:t>
            </a:r>
          </a:p>
          <a:p>
            <a:pPr algn="ctr">
              <a:lnSpc>
                <a:spcPct val="150000"/>
              </a:lnSpc>
            </a:pPr>
            <a:r>
              <a:rPr lang="en-US" sz="1400" b="1" i="1" spc="120">
                <a:solidFill>
                  <a:srgbClr val="165788"/>
                </a:solidFill>
                <a:latin typeface="Georgia" panose="02040502050405020303" pitchFamily="18" charset="0"/>
                <a:cs typeface="Calibri Light" charset="0"/>
                <a:hlinkClick r:id="rId2"/>
              </a:rPr>
              <a:t>www.fleishmanhillard.eu</a:t>
            </a:r>
            <a:endParaRPr lang="en-US" sz="1400" b="1" i="1" spc="120">
              <a:solidFill>
                <a:srgbClr val="165788"/>
              </a:solidFill>
              <a:latin typeface="Georgia" panose="02040502050405020303" pitchFamily="18" charset="0"/>
              <a:cs typeface="Calibri Light" charset="0"/>
            </a:endParaRPr>
          </a:p>
        </p:txBody>
      </p:sp>
      <p:pic>
        <p:nvPicPr>
          <p:cNvPr id="6" name="Picture 5">
            <a:extLst>
              <a:ext uri="{FF2B5EF4-FFF2-40B4-BE49-F238E27FC236}">
                <a16:creationId xmlns:a16="http://schemas.microsoft.com/office/drawing/2014/main" id="{4DEAFE3A-4AB7-B64A-98E0-BB98BB7BB24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54505" y="608287"/>
            <a:ext cx="2590880" cy="667589"/>
          </a:xfrm>
          <a:prstGeom prst="rect">
            <a:avLst/>
          </a:prstGeom>
        </p:spPr>
      </p:pic>
      <p:pic>
        <p:nvPicPr>
          <p:cNvPr id="7" name="Picture 6">
            <a:extLst>
              <a:ext uri="{FF2B5EF4-FFF2-40B4-BE49-F238E27FC236}">
                <a16:creationId xmlns:a16="http://schemas.microsoft.com/office/drawing/2014/main" id="{CD5445B8-01A4-704F-BF57-D4E90C52E3BA}"/>
              </a:ext>
            </a:extLst>
          </p:cNvPr>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2000" contrast="-19000"/>
                    </a14:imgEffect>
                  </a14:imgLayer>
                </a14:imgProps>
              </a:ext>
              <a:ext uri="{28A0092B-C50C-407E-A947-70E740481C1C}">
                <a14:useLocalDpi xmlns:a14="http://schemas.microsoft.com/office/drawing/2010/main"/>
              </a:ext>
            </a:extLst>
          </a:blip>
          <a:stretch>
            <a:fillRect/>
          </a:stretch>
        </p:blipFill>
        <p:spPr>
          <a:xfrm>
            <a:off x="0" y="-374"/>
            <a:ext cx="8512799" cy="6858000"/>
          </a:xfrm>
          <a:prstGeom prst="rect">
            <a:avLst/>
          </a:prstGeom>
          <a:effectLst>
            <a:outerShdw blurRad="1104900" dist="38100" sx="104000" sy="104000" algn="bl" rotWithShape="0">
              <a:prstClr val="black">
                <a:alpha val="26000"/>
              </a:prstClr>
            </a:outerShdw>
          </a:effectLst>
        </p:spPr>
      </p:pic>
    </p:spTree>
    <p:extLst>
      <p:ext uri="{BB962C8B-B14F-4D97-AF65-F5344CB8AC3E}">
        <p14:creationId xmlns:p14="http://schemas.microsoft.com/office/powerpoint/2010/main" val="41244568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idx="1"/>
          </p:nvPr>
        </p:nvSpPr>
        <p:spPr/>
        <p:txBody>
          <a:body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p>
            <a:fld id="{2C85ECD8-64E5-EE47-8439-58D2EBA2CC04}" type="datetimeFigureOut">
              <a:rPr lang="en-US" smtClean="0"/>
              <a:t>12/21/2021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8EB5DF-2BDC-DF4A-81E1-E078D941411A}" type="slidenum">
              <a:rPr lang="en-US" smtClean="0"/>
              <a:t>‹#›</a:t>
            </a:fld>
            <a:endParaRPr lang="en-US"/>
          </a:p>
        </p:txBody>
      </p:sp>
    </p:spTree>
    <p:extLst>
      <p:ext uri="{BB962C8B-B14F-4D97-AF65-F5344CB8AC3E}">
        <p14:creationId xmlns:p14="http://schemas.microsoft.com/office/powerpoint/2010/main" val="2787529638"/>
      </p:ext>
    </p:extLst>
  </p:cSld>
  <p:clrMapOvr>
    <a:masterClrMapping/>
  </p:clrMapOvr>
  <mc:AlternateContent xmlns:mc="http://schemas.openxmlformats.org/markup-compatibility/2006">
    <mc:Choice xmlns:p14="http://schemas.microsoft.com/office/powerpoint/2010/main" Requires="p14">
      <p:transition spd="med">
        <p14:prism dir="u"/>
      </p:transition>
    </mc:Choice>
    <mc:Fallback>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el">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Tijdelijke aanduiding voor titel 1"/>
          <p:cNvSpPr>
            <a:spLocks noGrp="1"/>
          </p:cNvSpPr>
          <p:nvPr>
            <p:ph type="title"/>
          </p:nvPr>
        </p:nvSpPr>
        <p:spPr>
          <a:xfrm>
            <a:off x="609600" y="1417639"/>
            <a:ext cx="10972800" cy="1143000"/>
          </a:xfrm>
          <a:prstGeom prst="rect">
            <a:avLst/>
          </a:prstGeom>
        </p:spPr>
        <p:txBody>
          <a:bodyPr vert="horz" lIns="91440" tIns="45720" rIns="91440" bIns="45720" rtlCol="0" anchor="ctr">
            <a:normAutofit/>
          </a:bodyPr>
          <a:lstStyle>
            <a:lvl1pPr>
              <a:defRPr>
                <a:solidFill>
                  <a:schemeClr val="bg1"/>
                </a:solidFill>
              </a:defRPr>
            </a:lvl1pPr>
          </a:lstStyle>
          <a:p>
            <a:r>
              <a:rPr lang="fr-FR"/>
              <a:t>Titelstijl van model bewerken</a:t>
            </a:r>
            <a:endParaRPr lang="nl-NL"/>
          </a:p>
        </p:txBody>
      </p:sp>
      <p:sp>
        <p:nvSpPr>
          <p:cNvPr id="5" name="Tijdelijke aanduiding voor tekst 2"/>
          <p:cNvSpPr>
            <a:spLocks noGrp="1"/>
          </p:cNvSpPr>
          <p:nvPr>
            <p:ph idx="1"/>
          </p:nvPr>
        </p:nvSpPr>
        <p:spPr>
          <a:xfrm>
            <a:off x="609600" y="2660193"/>
            <a:ext cx="10972800" cy="1163239"/>
          </a:xfrm>
          <a:prstGeom prst="rect">
            <a:avLst/>
          </a:prstGeom>
        </p:spPr>
        <p:txBody>
          <a:bodyPr vert="horz" lIns="91440" tIns="45720" rIns="91440" bIns="45720" rtlCol="0">
            <a:normAutofit/>
          </a:bodyPr>
          <a:lstStyle>
            <a:lvl1pPr marL="0" indent="0" algn="ctr">
              <a:buNone/>
              <a:defRPr sz="4267">
                <a:solidFill>
                  <a:schemeClr val="bg1"/>
                </a:solidFill>
              </a:defRPr>
            </a:lvl1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p:txBody>
      </p:sp>
    </p:spTree>
    <p:extLst>
      <p:ext uri="{BB962C8B-B14F-4D97-AF65-F5344CB8AC3E}">
        <p14:creationId xmlns:p14="http://schemas.microsoft.com/office/powerpoint/2010/main" val="19441407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5">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Tijdelijke aanduiding voor tekst 7"/>
          <p:cNvSpPr>
            <a:spLocks noGrp="1"/>
          </p:cNvSpPr>
          <p:nvPr>
            <p:ph type="body" sz="quarter" idx="16" hasCustomPrompt="1"/>
          </p:nvPr>
        </p:nvSpPr>
        <p:spPr>
          <a:xfrm>
            <a:off x="46711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10" name="Tijdelijke aanduiding voor tekst 7"/>
          <p:cNvSpPr>
            <a:spLocks noGrp="1"/>
          </p:cNvSpPr>
          <p:nvPr>
            <p:ph type="body" sz="quarter" idx="17" hasCustomPrompt="1"/>
          </p:nvPr>
        </p:nvSpPr>
        <p:spPr>
          <a:xfrm>
            <a:off x="2842721"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11" name="Tijdelijke aanduiding voor tekst 7"/>
          <p:cNvSpPr>
            <a:spLocks noGrp="1"/>
          </p:cNvSpPr>
          <p:nvPr>
            <p:ph type="body" sz="quarter" idx="18" hasCustomPrompt="1"/>
          </p:nvPr>
        </p:nvSpPr>
        <p:spPr>
          <a:xfrm>
            <a:off x="5235424"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2" name="Tijdelijke aanduiding voor tekst 7"/>
          <p:cNvSpPr>
            <a:spLocks noGrp="1"/>
          </p:cNvSpPr>
          <p:nvPr>
            <p:ph type="body" sz="quarter" idx="19" hasCustomPrompt="1"/>
          </p:nvPr>
        </p:nvSpPr>
        <p:spPr>
          <a:xfrm>
            <a:off x="761104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3" name="Tijdelijke aanduiding voor tekst 7"/>
          <p:cNvSpPr>
            <a:spLocks noGrp="1"/>
          </p:cNvSpPr>
          <p:nvPr>
            <p:ph type="body" sz="quarter" idx="20" hasCustomPrompt="1"/>
          </p:nvPr>
        </p:nvSpPr>
        <p:spPr>
          <a:xfrm>
            <a:off x="9901122"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Deel_5</a:t>
            </a:r>
          </a:p>
        </p:txBody>
      </p:sp>
      <p:sp>
        <p:nvSpPr>
          <p:cNvPr id="14" name="Tijdelijke aanduiding voor tekst 14"/>
          <p:cNvSpPr>
            <a:spLocks noGrp="1"/>
          </p:cNvSpPr>
          <p:nvPr>
            <p:ph type="body" sz="quarter" idx="14"/>
          </p:nvPr>
        </p:nvSpPr>
        <p:spPr>
          <a:xfrm>
            <a:off x="355024" y="1436694"/>
            <a:ext cx="11589328" cy="4462463"/>
          </a:xfrm>
          <a:prstGeom prst="rect">
            <a:avLst/>
          </a:prstGeo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22019017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5">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Tijdelijke aanduiding voor tekst 7"/>
          <p:cNvSpPr>
            <a:spLocks noGrp="1"/>
          </p:cNvSpPr>
          <p:nvPr>
            <p:ph type="body" sz="quarter" idx="16" hasCustomPrompt="1"/>
          </p:nvPr>
        </p:nvSpPr>
        <p:spPr>
          <a:xfrm>
            <a:off x="46711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10" name="Tijdelijke aanduiding voor tekst 7"/>
          <p:cNvSpPr>
            <a:spLocks noGrp="1"/>
          </p:cNvSpPr>
          <p:nvPr>
            <p:ph type="body" sz="quarter" idx="17" hasCustomPrompt="1"/>
          </p:nvPr>
        </p:nvSpPr>
        <p:spPr>
          <a:xfrm>
            <a:off x="2842721"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11" name="Tijdelijke aanduiding voor tekst 7"/>
          <p:cNvSpPr>
            <a:spLocks noGrp="1"/>
          </p:cNvSpPr>
          <p:nvPr>
            <p:ph type="body" sz="quarter" idx="18" hasCustomPrompt="1"/>
          </p:nvPr>
        </p:nvSpPr>
        <p:spPr>
          <a:xfrm>
            <a:off x="5235424"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2" name="Tijdelijke aanduiding voor tekst 7"/>
          <p:cNvSpPr>
            <a:spLocks noGrp="1"/>
          </p:cNvSpPr>
          <p:nvPr>
            <p:ph type="body" sz="quarter" idx="19" hasCustomPrompt="1"/>
          </p:nvPr>
        </p:nvSpPr>
        <p:spPr>
          <a:xfrm>
            <a:off x="761104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3" name="Tijdelijke aanduiding voor tekst 7"/>
          <p:cNvSpPr>
            <a:spLocks noGrp="1"/>
          </p:cNvSpPr>
          <p:nvPr>
            <p:ph type="body" sz="quarter" idx="20" hasCustomPrompt="1"/>
          </p:nvPr>
        </p:nvSpPr>
        <p:spPr>
          <a:xfrm>
            <a:off x="9901122"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Deel_5</a:t>
            </a:r>
          </a:p>
        </p:txBody>
      </p:sp>
      <p:sp>
        <p:nvSpPr>
          <p:cNvPr id="14" name="Tijdelijke aanduiding voor tekst 14"/>
          <p:cNvSpPr>
            <a:spLocks noGrp="1"/>
          </p:cNvSpPr>
          <p:nvPr>
            <p:ph type="body" sz="quarter" idx="14"/>
          </p:nvPr>
        </p:nvSpPr>
        <p:spPr>
          <a:xfrm>
            <a:off x="355024" y="1436694"/>
            <a:ext cx="11589328" cy="4462463"/>
          </a:xfrm>
          <a:prstGeom prst="rect">
            <a:avLst/>
          </a:prstGeo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30338197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5">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Tijdelijke aanduiding voor tekst 7"/>
          <p:cNvSpPr>
            <a:spLocks noGrp="1"/>
          </p:cNvSpPr>
          <p:nvPr>
            <p:ph type="body" sz="quarter" idx="16" hasCustomPrompt="1"/>
          </p:nvPr>
        </p:nvSpPr>
        <p:spPr>
          <a:xfrm>
            <a:off x="46711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10" name="Tijdelijke aanduiding voor tekst 7"/>
          <p:cNvSpPr>
            <a:spLocks noGrp="1"/>
          </p:cNvSpPr>
          <p:nvPr>
            <p:ph type="body" sz="quarter" idx="17" hasCustomPrompt="1"/>
          </p:nvPr>
        </p:nvSpPr>
        <p:spPr>
          <a:xfrm>
            <a:off x="2842721"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11" name="Tijdelijke aanduiding voor tekst 7"/>
          <p:cNvSpPr>
            <a:spLocks noGrp="1"/>
          </p:cNvSpPr>
          <p:nvPr>
            <p:ph type="body" sz="quarter" idx="18" hasCustomPrompt="1"/>
          </p:nvPr>
        </p:nvSpPr>
        <p:spPr>
          <a:xfrm>
            <a:off x="5235424"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2" name="Tijdelijke aanduiding voor tekst 7"/>
          <p:cNvSpPr>
            <a:spLocks noGrp="1"/>
          </p:cNvSpPr>
          <p:nvPr>
            <p:ph type="body" sz="quarter" idx="19" hasCustomPrompt="1"/>
          </p:nvPr>
        </p:nvSpPr>
        <p:spPr>
          <a:xfrm>
            <a:off x="761104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3" name="Tijdelijke aanduiding voor tekst 7"/>
          <p:cNvSpPr>
            <a:spLocks noGrp="1"/>
          </p:cNvSpPr>
          <p:nvPr>
            <p:ph type="body" sz="quarter" idx="20" hasCustomPrompt="1"/>
          </p:nvPr>
        </p:nvSpPr>
        <p:spPr>
          <a:xfrm>
            <a:off x="9901122"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Deel_5</a:t>
            </a:r>
          </a:p>
        </p:txBody>
      </p:sp>
      <p:sp>
        <p:nvSpPr>
          <p:cNvPr id="14" name="Tijdelijke aanduiding voor tekst 14"/>
          <p:cNvSpPr>
            <a:spLocks noGrp="1"/>
          </p:cNvSpPr>
          <p:nvPr>
            <p:ph type="body" sz="quarter" idx="14"/>
          </p:nvPr>
        </p:nvSpPr>
        <p:spPr>
          <a:xfrm>
            <a:off x="355024" y="1436694"/>
            <a:ext cx="11589328" cy="4462463"/>
          </a:xfrm>
          <a:prstGeom prst="rect">
            <a:avLst/>
          </a:prstGeo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15678688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5">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Tijdelijke aanduiding voor tekst 7"/>
          <p:cNvSpPr>
            <a:spLocks noGrp="1"/>
          </p:cNvSpPr>
          <p:nvPr>
            <p:ph type="body" sz="quarter" idx="16" hasCustomPrompt="1"/>
          </p:nvPr>
        </p:nvSpPr>
        <p:spPr>
          <a:xfrm>
            <a:off x="46711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10" name="Tijdelijke aanduiding voor tekst 7"/>
          <p:cNvSpPr>
            <a:spLocks noGrp="1"/>
          </p:cNvSpPr>
          <p:nvPr>
            <p:ph type="body" sz="quarter" idx="17" hasCustomPrompt="1"/>
          </p:nvPr>
        </p:nvSpPr>
        <p:spPr>
          <a:xfrm>
            <a:off x="2842721"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11" name="Tijdelijke aanduiding voor tekst 7"/>
          <p:cNvSpPr>
            <a:spLocks noGrp="1"/>
          </p:cNvSpPr>
          <p:nvPr>
            <p:ph type="body" sz="quarter" idx="18" hasCustomPrompt="1"/>
          </p:nvPr>
        </p:nvSpPr>
        <p:spPr>
          <a:xfrm>
            <a:off x="5235424"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2" name="Tijdelijke aanduiding voor tekst 7"/>
          <p:cNvSpPr>
            <a:spLocks noGrp="1"/>
          </p:cNvSpPr>
          <p:nvPr>
            <p:ph type="body" sz="quarter" idx="19" hasCustomPrompt="1"/>
          </p:nvPr>
        </p:nvSpPr>
        <p:spPr>
          <a:xfrm>
            <a:off x="761104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3" name="Tijdelijke aanduiding voor tekst 7"/>
          <p:cNvSpPr>
            <a:spLocks noGrp="1"/>
          </p:cNvSpPr>
          <p:nvPr>
            <p:ph type="body" sz="quarter" idx="20" hasCustomPrompt="1"/>
          </p:nvPr>
        </p:nvSpPr>
        <p:spPr>
          <a:xfrm>
            <a:off x="9901122"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Deel_5</a:t>
            </a:r>
          </a:p>
        </p:txBody>
      </p:sp>
      <p:sp>
        <p:nvSpPr>
          <p:cNvPr id="14" name="Tijdelijke aanduiding voor tekst 14"/>
          <p:cNvSpPr>
            <a:spLocks noGrp="1"/>
          </p:cNvSpPr>
          <p:nvPr>
            <p:ph type="body" sz="quarter" idx="14"/>
          </p:nvPr>
        </p:nvSpPr>
        <p:spPr>
          <a:xfrm>
            <a:off x="355024" y="1436694"/>
            <a:ext cx="11589328" cy="4462463"/>
          </a:xfrm>
          <a:prstGeom prst="rect">
            <a:avLst/>
          </a:prstGeo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2010463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A9A3B-8CC6-F84B-BEEE-38C3FEDFC5F4}"/>
              </a:ext>
            </a:extLst>
          </p:cNvPr>
          <p:cNvSpPr>
            <a:spLocks noGrp="1"/>
          </p:cNvSpPr>
          <p:nvPr>
            <p:ph type="title"/>
          </p:nvPr>
        </p:nvSpPr>
        <p:spPr>
          <a:xfrm>
            <a:off x="839788" y="365125"/>
            <a:ext cx="10515600" cy="1325563"/>
          </a:xfrm>
        </p:spPr>
        <p:txBody>
          <a:bodyPr/>
          <a:lstStyle>
            <a:lvl1pPr>
              <a:defRPr>
                <a:solidFill>
                  <a:srgbClr val="C00000"/>
                </a:solidFill>
              </a:defRPr>
            </a:lvl1pPr>
          </a:lstStyle>
          <a:p>
            <a:r>
              <a:rPr lang="en-US"/>
              <a:t>Click to edit Master title style</a:t>
            </a:r>
          </a:p>
        </p:txBody>
      </p:sp>
      <p:sp>
        <p:nvSpPr>
          <p:cNvPr id="3" name="Text Placeholder 2">
            <a:extLst>
              <a:ext uri="{FF2B5EF4-FFF2-40B4-BE49-F238E27FC236}">
                <a16:creationId xmlns:a16="http://schemas.microsoft.com/office/drawing/2014/main" id="{DAE755C1-02D6-494F-B2C9-F37112EADD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F97FF0-9D7A-0C48-8FC4-ECC794F5D36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A4BBF7-6B9B-D047-9959-77C47F3EAF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435FF1-42B2-B049-991D-04D92ED4F04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FF49D86C-7814-D444-A4CA-3527A385831D}"/>
              </a:ext>
            </a:extLst>
          </p:cNvPr>
          <p:cNvSpPr>
            <a:spLocks noGrp="1"/>
          </p:cNvSpPr>
          <p:nvPr>
            <p:ph type="sldNum" sz="quarter" idx="12"/>
          </p:nvPr>
        </p:nvSpPr>
        <p:spPr/>
        <p:txBody>
          <a:bodyPr/>
          <a:lstStyle/>
          <a:p>
            <a:fld id="{9E65D4BA-26E8-F547-9BD7-3B7FF80A08E9}" type="slidenum">
              <a:rPr lang="en-US" smtClean="0"/>
              <a:t>‹#›</a:t>
            </a:fld>
            <a:endParaRPr lang="en-US"/>
          </a:p>
        </p:txBody>
      </p:sp>
      <p:cxnSp>
        <p:nvCxnSpPr>
          <p:cNvPr id="14" name="Straight Connector 13">
            <a:extLst>
              <a:ext uri="{FF2B5EF4-FFF2-40B4-BE49-F238E27FC236}">
                <a16:creationId xmlns:a16="http://schemas.microsoft.com/office/drawing/2014/main" id="{B001997A-76BE-B44E-BB31-B42CD7BB1640}"/>
              </a:ext>
            </a:extLst>
          </p:cNvPr>
          <p:cNvCxnSpPr>
            <a:cxnSpLocks/>
          </p:cNvCxnSpPr>
          <p:nvPr userDrawn="1"/>
        </p:nvCxnSpPr>
        <p:spPr>
          <a:xfrm>
            <a:off x="11030751" y="6104090"/>
            <a:ext cx="0" cy="4970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F3470769-BDD8-43C4-A211-2E4390C0070F}"/>
              </a:ext>
            </a:extLst>
          </p:cNvPr>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7770495" y="6197599"/>
            <a:ext cx="3985260" cy="59055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01270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5">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Tijdelijke aanduiding voor tekst 7"/>
          <p:cNvSpPr>
            <a:spLocks noGrp="1"/>
          </p:cNvSpPr>
          <p:nvPr>
            <p:ph type="body" sz="quarter" idx="16" hasCustomPrompt="1"/>
          </p:nvPr>
        </p:nvSpPr>
        <p:spPr>
          <a:xfrm>
            <a:off x="46711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10" name="Tijdelijke aanduiding voor tekst 7"/>
          <p:cNvSpPr>
            <a:spLocks noGrp="1"/>
          </p:cNvSpPr>
          <p:nvPr>
            <p:ph type="body" sz="quarter" idx="17" hasCustomPrompt="1"/>
          </p:nvPr>
        </p:nvSpPr>
        <p:spPr>
          <a:xfrm>
            <a:off x="2842721"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11" name="Tijdelijke aanduiding voor tekst 7"/>
          <p:cNvSpPr>
            <a:spLocks noGrp="1"/>
          </p:cNvSpPr>
          <p:nvPr>
            <p:ph type="body" sz="quarter" idx="18" hasCustomPrompt="1"/>
          </p:nvPr>
        </p:nvSpPr>
        <p:spPr>
          <a:xfrm>
            <a:off x="5235424"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2" name="Tijdelijke aanduiding voor tekst 7"/>
          <p:cNvSpPr>
            <a:spLocks noGrp="1"/>
          </p:cNvSpPr>
          <p:nvPr>
            <p:ph type="body" sz="quarter" idx="19" hasCustomPrompt="1"/>
          </p:nvPr>
        </p:nvSpPr>
        <p:spPr>
          <a:xfrm>
            <a:off x="7611043"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3" name="Tijdelijke aanduiding voor tekst 7"/>
          <p:cNvSpPr>
            <a:spLocks noGrp="1"/>
          </p:cNvSpPr>
          <p:nvPr>
            <p:ph type="body" sz="quarter" idx="20" hasCustomPrompt="1"/>
          </p:nvPr>
        </p:nvSpPr>
        <p:spPr>
          <a:xfrm>
            <a:off x="9901122" y="350940"/>
            <a:ext cx="1910575" cy="635049"/>
          </a:xfrm>
          <a:prstGeom prst="rect">
            <a:avLst/>
          </a:prstGeom>
        </p:spPr>
        <p:txBody>
          <a:bodyPr anchor="ctr" anchorCtr="0">
            <a:normAutofit/>
          </a:bodyPr>
          <a:lstStyle>
            <a:lvl1pPr marL="0" indent="0" algn="ctr">
              <a:buNone/>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Deel_5</a:t>
            </a:r>
          </a:p>
        </p:txBody>
      </p:sp>
      <p:sp>
        <p:nvSpPr>
          <p:cNvPr id="14" name="Tijdelijke aanduiding voor tekst 14"/>
          <p:cNvSpPr>
            <a:spLocks noGrp="1"/>
          </p:cNvSpPr>
          <p:nvPr>
            <p:ph type="body" sz="quarter" idx="14"/>
          </p:nvPr>
        </p:nvSpPr>
        <p:spPr>
          <a:xfrm>
            <a:off x="355024" y="1436694"/>
            <a:ext cx="11589328" cy="4462463"/>
          </a:xfrm>
          <a:prstGeom prst="rect">
            <a:avLst/>
          </a:prstGeo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247039223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lot_CI2018">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ijdelijke aanduiding voor tekst 7"/>
          <p:cNvSpPr>
            <a:spLocks noGrp="1"/>
          </p:cNvSpPr>
          <p:nvPr>
            <p:ph type="body" sz="quarter" idx="10" hasCustomPrompt="1"/>
          </p:nvPr>
        </p:nvSpPr>
        <p:spPr>
          <a:xfrm>
            <a:off x="5525112" y="6367109"/>
            <a:ext cx="4860157" cy="501353"/>
          </a:xfrm>
          <a:prstGeom prst="rect">
            <a:avLst/>
          </a:prstGeom>
          <a:ln>
            <a:noFill/>
          </a:ln>
        </p:spPr>
        <p:txBody>
          <a:bodyPr anchor="ctr" anchorCtr="0">
            <a:normAutofit/>
          </a:bodyPr>
          <a:lstStyle>
            <a:lvl1pPr marL="0" indent="0" algn="r">
              <a:buNone/>
              <a:defRPr sz="2667">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err="1"/>
              <a:t>Twitter_Account</a:t>
            </a:r>
            <a:endParaRPr lang="nl-NL"/>
          </a:p>
        </p:txBody>
      </p:sp>
      <p:sp>
        <p:nvSpPr>
          <p:cNvPr id="6" name="Tijdelijke aanduiding voor tekst 7"/>
          <p:cNvSpPr>
            <a:spLocks noGrp="1"/>
          </p:cNvSpPr>
          <p:nvPr>
            <p:ph type="body" sz="quarter" idx="13" hasCustomPrompt="1"/>
          </p:nvPr>
        </p:nvSpPr>
        <p:spPr>
          <a:xfrm>
            <a:off x="5525111" y="5782198"/>
            <a:ext cx="4837880" cy="501351"/>
          </a:xfrm>
          <a:prstGeom prst="rect">
            <a:avLst/>
          </a:prstGeom>
          <a:ln>
            <a:noFill/>
          </a:ln>
        </p:spPr>
        <p:txBody>
          <a:bodyPr anchor="ctr" anchorCtr="0">
            <a:normAutofit/>
          </a:bodyPr>
          <a:lstStyle>
            <a:lvl1pPr marL="0" indent="0" algn="r">
              <a:buNone/>
              <a:defRPr sz="2667">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err="1"/>
              <a:t>E-Mail@adres.be</a:t>
            </a:r>
            <a:endParaRPr lang="nl-NL"/>
          </a:p>
        </p:txBody>
      </p:sp>
      <p:sp>
        <p:nvSpPr>
          <p:cNvPr id="7" name="Tijdelijke aanduiding voor tekst 7"/>
          <p:cNvSpPr>
            <a:spLocks noGrp="1"/>
          </p:cNvSpPr>
          <p:nvPr>
            <p:ph type="body" sz="quarter" idx="14" hasCustomPrompt="1"/>
          </p:nvPr>
        </p:nvSpPr>
        <p:spPr>
          <a:xfrm>
            <a:off x="4611687" y="4463975"/>
            <a:ext cx="6422359" cy="1026276"/>
          </a:xfrm>
          <a:prstGeom prst="rect">
            <a:avLst/>
          </a:prstGeom>
        </p:spPr>
        <p:txBody>
          <a:bodyPr anchor="ctr" anchorCtr="0">
            <a:normAutofit/>
          </a:bodyPr>
          <a:lstStyle>
            <a:lvl1pPr marL="0" indent="0" algn="r">
              <a:buNone/>
              <a:defRPr sz="2667">
                <a:solidFill>
                  <a:srgbClr val="3F6079"/>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13 – 16 </a:t>
            </a:r>
            <a:r>
              <a:rPr lang="nl-NL" err="1"/>
              <a:t>June</a:t>
            </a:r>
            <a:r>
              <a:rPr lang="nl-NL"/>
              <a:t> 2018</a:t>
            </a:r>
          </a:p>
          <a:p>
            <a:pPr lvl="0"/>
            <a:r>
              <a:rPr lang="nl-NL"/>
              <a:t>President: Prof. dr. Van de </a:t>
            </a:r>
            <a:r>
              <a:rPr lang="nl-NL" err="1"/>
              <a:t>Heyning</a:t>
            </a:r>
            <a:endParaRPr lang="nl-NL"/>
          </a:p>
        </p:txBody>
      </p:sp>
    </p:spTree>
    <p:extLst>
      <p:ext uri="{BB962C8B-B14F-4D97-AF65-F5344CB8AC3E}">
        <p14:creationId xmlns:p14="http://schemas.microsoft.com/office/powerpoint/2010/main" val="26713959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el">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jdelijke aanduiding voor titel 1"/>
          <p:cNvSpPr>
            <a:spLocks noGrp="1"/>
          </p:cNvSpPr>
          <p:nvPr>
            <p:ph type="title"/>
          </p:nvPr>
        </p:nvSpPr>
        <p:spPr>
          <a:xfrm>
            <a:off x="609600" y="1417639"/>
            <a:ext cx="10972800" cy="1143000"/>
          </a:xfrm>
          <a:prstGeom prst="rect">
            <a:avLst/>
          </a:prstGeom>
        </p:spPr>
        <p:txBody>
          <a:bodyPr vert="horz" lIns="91440" tIns="45720" rIns="91440" bIns="45720" rtlCol="0" anchor="ctr">
            <a:normAutofit/>
          </a:bodyPr>
          <a:lstStyle/>
          <a:p>
            <a:r>
              <a:rPr lang="fr-FR"/>
              <a:t>Titelstijl van model bewerken</a:t>
            </a:r>
            <a:endParaRPr lang="nl-NL"/>
          </a:p>
        </p:txBody>
      </p:sp>
      <p:sp>
        <p:nvSpPr>
          <p:cNvPr id="12" name="Tijdelijke aanduiding voor tekst 2"/>
          <p:cNvSpPr>
            <a:spLocks noGrp="1"/>
          </p:cNvSpPr>
          <p:nvPr>
            <p:ph idx="1"/>
          </p:nvPr>
        </p:nvSpPr>
        <p:spPr>
          <a:xfrm>
            <a:off x="609600" y="2660193"/>
            <a:ext cx="10972800" cy="1163239"/>
          </a:xfrm>
          <a:prstGeom prst="rect">
            <a:avLst/>
          </a:prstGeom>
        </p:spPr>
        <p:txBody>
          <a:bodyPr vert="horz" lIns="91440" tIns="45720" rIns="91440" bIns="45720" rtlCol="0">
            <a:normAutofit/>
          </a:bodyPr>
          <a:lstStyle>
            <a:lvl1pPr algn="ctr">
              <a:defRPr/>
            </a:lvl1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p:txBody>
      </p:sp>
    </p:spTree>
    <p:extLst>
      <p:ext uri="{BB962C8B-B14F-4D97-AF65-F5344CB8AC3E}">
        <p14:creationId xmlns:p14="http://schemas.microsoft.com/office/powerpoint/2010/main" val="309169274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4">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jdelijke aanduiding voor tekst 7"/>
          <p:cNvSpPr>
            <a:spLocks noGrp="1"/>
          </p:cNvSpPr>
          <p:nvPr>
            <p:ph type="body" sz="quarter" idx="10" hasCustomPrompt="1"/>
          </p:nvPr>
        </p:nvSpPr>
        <p:spPr>
          <a:xfrm>
            <a:off x="355026"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8" name="Tijdelijke aanduiding voor tekst 7"/>
          <p:cNvSpPr>
            <a:spLocks noGrp="1"/>
          </p:cNvSpPr>
          <p:nvPr>
            <p:ph type="body" sz="quarter" idx="11" hasCustomPrompt="1"/>
          </p:nvPr>
        </p:nvSpPr>
        <p:spPr>
          <a:xfrm>
            <a:off x="3322218"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9" name="Tijdelijke aanduiding voor tekst 7"/>
          <p:cNvSpPr>
            <a:spLocks noGrp="1"/>
          </p:cNvSpPr>
          <p:nvPr>
            <p:ph type="body" sz="quarter" idx="12" hasCustomPrompt="1"/>
          </p:nvPr>
        </p:nvSpPr>
        <p:spPr>
          <a:xfrm>
            <a:off x="6283853"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0" name="Tijdelijke aanduiding voor tekst 7"/>
          <p:cNvSpPr>
            <a:spLocks noGrp="1"/>
          </p:cNvSpPr>
          <p:nvPr>
            <p:ph type="body" sz="quarter" idx="13" hasCustomPrompt="1"/>
          </p:nvPr>
        </p:nvSpPr>
        <p:spPr>
          <a:xfrm>
            <a:off x="9224637"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1" name="Tijdelijke aanduiding voor tekst 14"/>
          <p:cNvSpPr>
            <a:spLocks noGrp="1"/>
          </p:cNvSpPr>
          <p:nvPr>
            <p:ph type="body" sz="quarter" idx="14"/>
          </p:nvPr>
        </p:nvSpPr>
        <p:spPr>
          <a:xfrm>
            <a:off x="355024" y="1436694"/>
            <a:ext cx="11589328" cy="4462463"/>
          </a:xfr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206150991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4">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jdelijke aanduiding voor tekst 7"/>
          <p:cNvSpPr>
            <a:spLocks noGrp="1"/>
          </p:cNvSpPr>
          <p:nvPr>
            <p:ph type="body" sz="quarter" idx="10" hasCustomPrompt="1"/>
          </p:nvPr>
        </p:nvSpPr>
        <p:spPr>
          <a:xfrm>
            <a:off x="355026"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8" name="Tijdelijke aanduiding voor tekst 7"/>
          <p:cNvSpPr>
            <a:spLocks noGrp="1"/>
          </p:cNvSpPr>
          <p:nvPr>
            <p:ph type="body" sz="quarter" idx="11" hasCustomPrompt="1"/>
          </p:nvPr>
        </p:nvSpPr>
        <p:spPr>
          <a:xfrm>
            <a:off x="3322218"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9" name="Tijdelijke aanduiding voor tekst 7"/>
          <p:cNvSpPr>
            <a:spLocks noGrp="1"/>
          </p:cNvSpPr>
          <p:nvPr>
            <p:ph type="body" sz="quarter" idx="12" hasCustomPrompt="1"/>
          </p:nvPr>
        </p:nvSpPr>
        <p:spPr>
          <a:xfrm>
            <a:off x="6283853"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0" name="Tijdelijke aanduiding voor tekst 7"/>
          <p:cNvSpPr>
            <a:spLocks noGrp="1"/>
          </p:cNvSpPr>
          <p:nvPr>
            <p:ph type="body" sz="quarter" idx="13" hasCustomPrompt="1"/>
          </p:nvPr>
        </p:nvSpPr>
        <p:spPr>
          <a:xfrm>
            <a:off x="9224637"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1" name="Tijdelijke aanduiding voor tekst 14"/>
          <p:cNvSpPr>
            <a:spLocks noGrp="1"/>
          </p:cNvSpPr>
          <p:nvPr>
            <p:ph type="body" sz="quarter" idx="14"/>
          </p:nvPr>
        </p:nvSpPr>
        <p:spPr>
          <a:xfrm>
            <a:off x="355024" y="1436694"/>
            <a:ext cx="11589328" cy="4462463"/>
          </a:xfr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348121674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4/4">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Tijdelijke aanduiding voor tekst 7"/>
          <p:cNvSpPr>
            <a:spLocks noGrp="1"/>
          </p:cNvSpPr>
          <p:nvPr>
            <p:ph type="body" sz="quarter" idx="10" hasCustomPrompt="1"/>
          </p:nvPr>
        </p:nvSpPr>
        <p:spPr>
          <a:xfrm>
            <a:off x="355026"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Deel_1</a:t>
            </a:r>
          </a:p>
        </p:txBody>
      </p:sp>
      <p:sp>
        <p:nvSpPr>
          <p:cNvPr id="9" name="Tijdelijke aanduiding voor tekst 7"/>
          <p:cNvSpPr>
            <a:spLocks noGrp="1"/>
          </p:cNvSpPr>
          <p:nvPr>
            <p:ph type="body" sz="quarter" idx="11" hasCustomPrompt="1"/>
          </p:nvPr>
        </p:nvSpPr>
        <p:spPr>
          <a:xfrm>
            <a:off x="3322218"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Deel_2</a:t>
            </a:r>
          </a:p>
        </p:txBody>
      </p:sp>
      <p:sp>
        <p:nvSpPr>
          <p:cNvPr id="10" name="Tijdelijke aanduiding voor tekst 7"/>
          <p:cNvSpPr>
            <a:spLocks noGrp="1"/>
          </p:cNvSpPr>
          <p:nvPr>
            <p:ph type="body" sz="quarter" idx="12" hasCustomPrompt="1"/>
          </p:nvPr>
        </p:nvSpPr>
        <p:spPr>
          <a:xfrm>
            <a:off x="6283853"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Deel_3</a:t>
            </a:r>
          </a:p>
        </p:txBody>
      </p:sp>
      <p:sp>
        <p:nvSpPr>
          <p:cNvPr id="11" name="Tijdelijke aanduiding voor tekst 7"/>
          <p:cNvSpPr>
            <a:spLocks noGrp="1"/>
          </p:cNvSpPr>
          <p:nvPr>
            <p:ph type="body" sz="quarter" idx="13" hasCustomPrompt="1"/>
          </p:nvPr>
        </p:nvSpPr>
        <p:spPr>
          <a:xfrm>
            <a:off x="9224637" y="350940"/>
            <a:ext cx="2719433" cy="635049"/>
          </a:xfrm>
        </p:spPr>
        <p:txBody>
          <a:bodyPr anchor="ctr" anchorCtr="0">
            <a:normAutofit/>
          </a:bodyPr>
          <a:lstStyle>
            <a:lvl1pPr algn="ctr">
              <a:defRPr sz="3333">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Deel_4</a:t>
            </a:r>
          </a:p>
        </p:txBody>
      </p:sp>
      <p:sp>
        <p:nvSpPr>
          <p:cNvPr id="12" name="Tijdelijke aanduiding voor tekst 14"/>
          <p:cNvSpPr>
            <a:spLocks noGrp="1"/>
          </p:cNvSpPr>
          <p:nvPr>
            <p:ph type="body" sz="quarter" idx="14"/>
          </p:nvPr>
        </p:nvSpPr>
        <p:spPr>
          <a:xfrm>
            <a:off x="355024" y="1436694"/>
            <a:ext cx="11589328" cy="4462463"/>
          </a:xfrm>
          <a:ln>
            <a:noFill/>
          </a:ln>
          <a:effectLst/>
        </p:spPr>
        <p:txBody>
          <a:bodyPr/>
          <a:lstStyle>
            <a:lvl1pPr>
              <a:lnSpc>
                <a:spcPct val="120000"/>
              </a:lnSpc>
              <a:defRPr>
                <a:solidFill>
                  <a:srgbClr val="2E495B"/>
                </a:solidFill>
              </a:defRPr>
            </a:lvl1pPr>
            <a:lvl2pPr>
              <a:lnSpc>
                <a:spcPct val="120000"/>
              </a:lnSpc>
              <a:defRPr>
                <a:solidFill>
                  <a:srgbClr val="2E495B"/>
                </a:solidFill>
              </a:defRPr>
            </a:lvl2pPr>
            <a:lvl3pPr>
              <a:lnSpc>
                <a:spcPct val="120000"/>
              </a:lnSpc>
              <a:defRPr>
                <a:solidFill>
                  <a:srgbClr val="2E495B"/>
                </a:solidFill>
              </a:defRPr>
            </a:lvl3pPr>
            <a:lvl4pPr>
              <a:lnSpc>
                <a:spcPct val="120000"/>
              </a:lnSpc>
              <a:defRPr>
                <a:solidFill>
                  <a:srgbClr val="2E495B"/>
                </a:solidFill>
              </a:defRPr>
            </a:lvl4pPr>
            <a:lvl5pPr>
              <a:lnSpc>
                <a:spcPct val="120000"/>
              </a:lnSpc>
              <a:defRPr>
                <a:solidFill>
                  <a:srgbClr val="2E495B"/>
                </a:solidFill>
              </a:defRPr>
            </a:lvl5pPr>
          </a:lstStyle>
          <a:p>
            <a:pPr lvl="0"/>
            <a:r>
              <a:rPr lang="fr-FR" err="1"/>
              <a:t>Klik</a:t>
            </a:r>
            <a:r>
              <a:rPr lang="fr-FR"/>
              <a:t> om de </a:t>
            </a:r>
            <a:r>
              <a:rPr lang="fr-FR" err="1"/>
              <a:t>tekststijl</a:t>
            </a:r>
            <a:r>
              <a:rPr lang="fr-FR"/>
              <a:t> van </a:t>
            </a:r>
            <a:r>
              <a:rPr lang="fr-FR" err="1"/>
              <a:t>het</a:t>
            </a:r>
            <a:r>
              <a:rPr lang="fr-FR"/>
              <a:t> model te </a:t>
            </a:r>
            <a:r>
              <a:rPr lang="fr-FR" err="1"/>
              <a:t>bewerken</a:t>
            </a:r>
            <a:endParaRPr lang="fr-FR"/>
          </a:p>
          <a:p>
            <a:pPr lvl="1"/>
            <a:r>
              <a:rPr lang="fr-FR" err="1"/>
              <a:t>Tweede</a:t>
            </a:r>
            <a:r>
              <a:rPr lang="fr-FR"/>
              <a:t> niveau</a:t>
            </a:r>
          </a:p>
          <a:p>
            <a:pPr lvl="2"/>
            <a:r>
              <a:rPr lang="fr-FR" err="1"/>
              <a:t>Derde</a:t>
            </a:r>
            <a:r>
              <a:rPr lang="fr-FR"/>
              <a:t> niveau</a:t>
            </a:r>
          </a:p>
          <a:p>
            <a:pPr lvl="3"/>
            <a:r>
              <a:rPr lang="fr-FR" err="1"/>
              <a:t>Vierde</a:t>
            </a:r>
            <a:r>
              <a:rPr lang="fr-FR"/>
              <a:t> niveau</a:t>
            </a:r>
          </a:p>
          <a:p>
            <a:pPr lvl="4"/>
            <a:r>
              <a:rPr lang="fr-FR" err="1"/>
              <a:t>Vijfde</a:t>
            </a:r>
            <a:r>
              <a:rPr lang="fr-FR"/>
              <a:t> niveau</a:t>
            </a:r>
            <a:endParaRPr lang="nl-NL"/>
          </a:p>
        </p:txBody>
      </p:sp>
    </p:spTree>
    <p:extLst>
      <p:ext uri="{BB962C8B-B14F-4D97-AF65-F5344CB8AC3E}">
        <p14:creationId xmlns:p14="http://schemas.microsoft.com/office/powerpoint/2010/main" val="258387978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Slot_CI2018">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Tijdelijke aanduiding voor tekst 7"/>
          <p:cNvSpPr>
            <a:spLocks noGrp="1"/>
          </p:cNvSpPr>
          <p:nvPr>
            <p:ph type="body" sz="quarter" idx="10" hasCustomPrompt="1"/>
          </p:nvPr>
        </p:nvSpPr>
        <p:spPr>
          <a:xfrm>
            <a:off x="5525112" y="6367109"/>
            <a:ext cx="4860157" cy="501353"/>
          </a:xfrm>
          <a:ln>
            <a:noFill/>
          </a:ln>
        </p:spPr>
        <p:txBody>
          <a:bodyPr anchor="ctr" anchorCtr="0">
            <a:normAutofit/>
          </a:bodyPr>
          <a:lstStyle>
            <a:lvl1pPr algn="r">
              <a:defRPr sz="2667">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err="1"/>
              <a:t>Twitter_Account</a:t>
            </a:r>
            <a:endParaRPr lang="nl-NL"/>
          </a:p>
        </p:txBody>
      </p:sp>
      <p:sp>
        <p:nvSpPr>
          <p:cNvPr id="13" name="Tijdelijke aanduiding voor tekst 7"/>
          <p:cNvSpPr>
            <a:spLocks noGrp="1"/>
          </p:cNvSpPr>
          <p:nvPr>
            <p:ph type="body" sz="quarter" idx="13" hasCustomPrompt="1"/>
          </p:nvPr>
        </p:nvSpPr>
        <p:spPr>
          <a:xfrm>
            <a:off x="5525111" y="5782198"/>
            <a:ext cx="4837880" cy="501351"/>
          </a:xfrm>
          <a:ln>
            <a:noFill/>
          </a:ln>
        </p:spPr>
        <p:txBody>
          <a:bodyPr anchor="ctr" anchorCtr="0">
            <a:normAutofit/>
          </a:bodyPr>
          <a:lstStyle>
            <a:lvl1pPr algn="r">
              <a:defRPr sz="2667">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err="1"/>
              <a:t>E-Mail@adres.be</a:t>
            </a:r>
            <a:endParaRPr lang="nl-NL"/>
          </a:p>
        </p:txBody>
      </p:sp>
      <p:sp>
        <p:nvSpPr>
          <p:cNvPr id="15" name="Tijdelijke aanduiding voor tekst 7"/>
          <p:cNvSpPr>
            <a:spLocks noGrp="1"/>
          </p:cNvSpPr>
          <p:nvPr>
            <p:ph type="body" sz="quarter" idx="14" hasCustomPrompt="1"/>
          </p:nvPr>
        </p:nvSpPr>
        <p:spPr>
          <a:xfrm>
            <a:off x="4611687" y="4463975"/>
            <a:ext cx="6422359" cy="1026276"/>
          </a:xfrm>
        </p:spPr>
        <p:txBody>
          <a:bodyPr anchor="ctr" anchorCtr="0">
            <a:normAutofit/>
          </a:bodyPr>
          <a:lstStyle>
            <a:lvl1pPr algn="r">
              <a:defRPr sz="2667">
                <a:solidFill>
                  <a:srgbClr val="3F6079"/>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nl-NL"/>
              <a:t>13 – 16 </a:t>
            </a:r>
            <a:r>
              <a:rPr lang="nl-NL" err="1"/>
              <a:t>June</a:t>
            </a:r>
            <a:r>
              <a:rPr lang="nl-NL"/>
              <a:t> 2018</a:t>
            </a:r>
          </a:p>
          <a:p>
            <a:pPr lvl="0"/>
            <a:r>
              <a:rPr lang="nl-NL"/>
              <a:t>President: Prof. dr. Van de </a:t>
            </a:r>
            <a:r>
              <a:rPr lang="nl-NL" err="1"/>
              <a:t>Heyning</a:t>
            </a:r>
            <a:endParaRPr lang="nl-NL"/>
          </a:p>
        </p:txBody>
      </p:sp>
    </p:spTree>
    <p:extLst>
      <p:ext uri="{BB962C8B-B14F-4D97-AF65-F5344CB8AC3E}">
        <p14:creationId xmlns:p14="http://schemas.microsoft.com/office/powerpoint/2010/main" val="2327970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75396C0-298C-BD40-97D5-CCF0EA0D1789}"/>
              </a:ext>
            </a:extLst>
          </p:cNvPr>
          <p:cNvSpPr>
            <a:spLocks noGrp="1"/>
          </p:cNvSpPr>
          <p:nvPr>
            <p:ph type="sldNum" sz="quarter" idx="12"/>
          </p:nvPr>
        </p:nvSpPr>
        <p:spPr/>
        <p:txBody>
          <a:bodyPr/>
          <a:lstStyle/>
          <a:p>
            <a:fld id="{9E65D4BA-26E8-F547-9BD7-3B7FF80A08E9}" type="slidenum">
              <a:rPr lang="en-US" smtClean="0"/>
              <a:t>‹#›</a:t>
            </a:fld>
            <a:endParaRPr lang="en-US"/>
          </a:p>
        </p:txBody>
      </p:sp>
      <p:sp>
        <p:nvSpPr>
          <p:cNvPr id="4" name="Title 3">
            <a:extLst>
              <a:ext uri="{FF2B5EF4-FFF2-40B4-BE49-F238E27FC236}">
                <a16:creationId xmlns:a16="http://schemas.microsoft.com/office/drawing/2014/main" id="{AE9B06CB-F944-4F33-99A3-D975D40AF548}"/>
              </a:ext>
            </a:extLst>
          </p:cNvPr>
          <p:cNvSpPr>
            <a:spLocks noGrp="1"/>
          </p:cNvSpPr>
          <p:nvPr>
            <p:ph type="title"/>
          </p:nvPr>
        </p:nvSpPr>
        <p:spPr/>
        <p:txBody>
          <a:bodyPr/>
          <a:lstStyle/>
          <a:p>
            <a:r>
              <a:rPr lang="en-US"/>
              <a:t>Click to edit Master title style</a:t>
            </a:r>
          </a:p>
        </p:txBody>
      </p:sp>
      <p:sp>
        <p:nvSpPr>
          <p:cNvPr id="9" name="TextBox 8">
            <a:extLst>
              <a:ext uri="{FF2B5EF4-FFF2-40B4-BE49-F238E27FC236}">
                <a16:creationId xmlns:a16="http://schemas.microsoft.com/office/drawing/2014/main" id="{FF4B21B4-72AF-44D8-991F-3F1CB84B6D38}"/>
              </a:ext>
            </a:extLst>
          </p:cNvPr>
          <p:cNvSpPr txBox="1"/>
          <p:nvPr userDrawn="1"/>
        </p:nvSpPr>
        <p:spPr>
          <a:xfrm>
            <a:off x="274411" y="6226886"/>
            <a:ext cx="7840885" cy="353943"/>
          </a:xfrm>
          <a:prstGeom prst="rect">
            <a:avLst/>
          </a:prstGeom>
          <a:solidFill>
            <a:schemeClr val="bg1"/>
          </a:solidFill>
          <a:ln>
            <a:solidFill>
              <a:schemeClr val="bg1"/>
            </a:solidFill>
          </a:ln>
        </p:spPr>
        <p:txBody>
          <a:bodyPr wrap="square" rtlCol="0">
            <a:spAutoFit/>
          </a:bodyPr>
          <a:lstStyle/>
          <a:p>
            <a:r>
              <a:rPr lang="en-US" sz="1700">
                <a:solidFill>
                  <a:schemeClr val="bg1">
                    <a:lumMod val="65000"/>
                  </a:schemeClr>
                </a:solidFill>
                <a:latin typeface="Arial Black" panose="020B0A04020102020204" pitchFamily="34" charset="0"/>
              </a:rPr>
              <a:t>HEARING LOSS AND MENTAL HEALTH CAMPAIGN WORKSHOP</a:t>
            </a:r>
          </a:p>
        </p:txBody>
      </p:sp>
    </p:spTree>
    <p:extLst>
      <p:ext uri="{BB962C8B-B14F-4D97-AF65-F5344CB8AC3E}">
        <p14:creationId xmlns:p14="http://schemas.microsoft.com/office/powerpoint/2010/main" val="1376637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9" Type="http://schemas.openxmlformats.org/officeDocument/2006/relationships/slideLayout" Target="../slideLayouts/slideLayout55.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42" Type="http://schemas.openxmlformats.org/officeDocument/2006/relationships/slideLayout" Target="../slideLayouts/slideLayout58.xml"/><Relationship Id="rId47" Type="http://schemas.openxmlformats.org/officeDocument/2006/relationships/slideLayout" Target="../slideLayouts/slideLayout63.xml"/><Relationship Id="rId50" Type="http://schemas.openxmlformats.org/officeDocument/2006/relationships/slideLayout" Target="../slideLayouts/slideLayout66.xml"/><Relationship Id="rId55" Type="http://schemas.openxmlformats.org/officeDocument/2006/relationships/slideLayout" Target="../slideLayouts/slideLayout71.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9" Type="http://schemas.openxmlformats.org/officeDocument/2006/relationships/slideLayout" Target="../slideLayouts/slideLayout45.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37" Type="http://schemas.openxmlformats.org/officeDocument/2006/relationships/slideLayout" Target="../slideLayouts/slideLayout53.xml"/><Relationship Id="rId40" Type="http://schemas.openxmlformats.org/officeDocument/2006/relationships/slideLayout" Target="../slideLayouts/slideLayout56.xml"/><Relationship Id="rId45" Type="http://schemas.openxmlformats.org/officeDocument/2006/relationships/slideLayout" Target="../slideLayouts/slideLayout61.xml"/><Relationship Id="rId53" Type="http://schemas.openxmlformats.org/officeDocument/2006/relationships/slideLayout" Target="../slideLayouts/slideLayout69.xml"/><Relationship Id="rId58" Type="http://schemas.openxmlformats.org/officeDocument/2006/relationships/slideLayout" Target="../slideLayouts/slideLayout74.xml"/><Relationship Id="rId5" Type="http://schemas.openxmlformats.org/officeDocument/2006/relationships/slideLayout" Target="../slideLayouts/slideLayout21.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slideLayout" Target="../slideLayouts/slideLayout51.xml"/><Relationship Id="rId43" Type="http://schemas.openxmlformats.org/officeDocument/2006/relationships/slideLayout" Target="../slideLayouts/slideLayout59.xml"/><Relationship Id="rId48" Type="http://schemas.openxmlformats.org/officeDocument/2006/relationships/slideLayout" Target="../slideLayouts/slideLayout64.xml"/><Relationship Id="rId56" Type="http://schemas.openxmlformats.org/officeDocument/2006/relationships/slideLayout" Target="../slideLayouts/slideLayout72.xml"/><Relationship Id="rId8" Type="http://schemas.openxmlformats.org/officeDocument/2006/relationships/slideLayout" Target="../slideLayouts/slideLayout24.xml"/><Relationship Id="rId51" Type="http://schemas.openxmlformats.org/officeDocument/2006/relationships/slideLayout" Target="../slideLayouts/slideLayout67.xml"/><Relationship Id="rId3" Type="http://schemas.openxmlformats.org/officeDocument/2006/relationships/slideLayout" Target="../slideLayouts/slideLayout19.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38" Type="http://schemas.openxmlformats.org/officeDocument/2006/relationships/slideLayout" Target="../slideLayouts/slideLayout54.xml"/><Relationship Id="rId46" Type="http://schemas.openxmlformats.org/officeDocument/2006/relationships/slideLayout" Target="../slideLayouts/slideLayout62.xml"/><Relationship Id="rId59" Type="http://schemas.openxmlformats.org/officeDocument/2006/relationships/theme" Target="../theme/theme2.xml"/><Relationship Id="rId20" Type="http://schemas.openxmlformats.org/officeDocument/2006/relationships/slideLayout" Target="../slideLayouts/slideLayout36.xml"/><Relationship Id="rId41" Type="http://schemas.openxmlformats.org/officeDocument/2006/relationships/slideLayout" Target="../slideLayouts/slideLayout57.xml"/><Relationship Id="rId54" Type="http://schemas.openxmlformats.org/officeDocument/2006/relationships/slideLayout" Target="../slideLayouts/slideLayout70.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36" Type="http://schemas.openxmlformats.org/officeDocument/2006/relationships/slideLayout" Target="../slideLayouts/slideLayout52.xml"/><Relationship Id="rId49" Type="http://schemas.openxmlformats.org/officeDocument/2006/relationships/slideLayout" Target="../slideLayouts/slideLayout65.xml"/><Relationship Id="rId57" Type="http://schemas.openxmlformats.org/officeDocument/2006/relationships/slideLayout" Target="../slideLayouts/slideLayout73.xml"/><Relationship Id="rId10" Type="http://schemas.openxmlformats.org/officeDocument/2006/relationships/slideLayout" Target="../slideLayouts/slideLayout26.xml"/><Relationship Id="rId31" Type="http://schemas.openxmlformats.org/officeDocument/2006/relationships/slideLayout" Target="../slideLayouts/slideLayout47.xml"/><Relationship Id="rId44" Type="http://schemas.openxmlformats.org/officeDocument/2006/relationships/slideLayout" Target="../slideLayouts/slideLayout60.xml"/><Relationship Id="rId52"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heme" Target="../theme/theme3.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79A6A9-CD29-F948-A979-A6CB05276C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74BFA04-F869-2E42-8AA0-1D372D04A6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BD87B362-FF1F-6442-A4DA-7A1957259753}"/>
              </a:ext>
            </a:extLst>
          </p:cNvPr>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65D4BA-26E8-F547-9BD7-3B7FF80A08E9}" type="slidenum">
              <a:rPr lang="en-US" smtClean="0"/>
              <a:t>‹#›</a:t>
            </a:fld>
            <a:endParaRPr lang="en-US"/>
          </a:p>
        </p:txBody>
      </p:sp>
      <p:pic>
        <p:nvPicPr>
          <p:cNvPr id="5" name="Picture 4">
            <a:extLst>
              <a:ext uri="{FF2B5EF4-FFF2-40B4-BE49-F238E27FC236}">
                <a16:creationId xmlns:a16="http://schemas.microsoft.com/office/drawing/2014/main" id="{B31B8752-0853-4A1D-B905-4418932DBD5F}"/>
              </a:ext>
            </a:extLst>
          </p:cNvPr>
          <p:cNvPicPr/>
          <p:nvPr userDrawn="1"/>
        </p:nvPicPr>
        <p:blipFill rotWithShape="1">
          <a:blip r:embed="rId18" cstate="email">
            <a:extLst>
              <a:ext uri="{28A0092B-C50C-407E-A947-70E740481C1C}">
                <a14:useLocalDpi xmlns:a14="http://schemas.microsoft.com/office/drawing/2010/main"/>
              </a:ext>
            </a:extLst>
          </a:blip>
          <a:srcRect/>
          <a:stretch/>
        </p:blipFill>
        <p:spPr bwMode="auto">
          <a:xfrm>
            <a:off x="7820025" y="6107851"/>
            <a:ext cx="3619500" cy="630127"/>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CECD11EB-A021-4F67-9F51-8E78A03E987D}"/>
              </a:ext>
            </a:extLst>
          </p:cNvPr>
          <p:cNvSpPr txBox="1"/>
          <p:nvPr userDrawn="1"/>
        </p:nvSpPr>
        <p:spPr>
          <a:xfrm>
            <a:off x="426594" y="6253638"/>
            <a:ext cx="8271760" cy="338554"/>
          </a:xfrm>
          <a:prstGeom prst="rect">
            <a:avLst/>
          </a:prstGeom>
          <a:noFill/>
        </p:spPr>
        <p:txBody>
          <a:bodyPr wrap="square" rtlCol="0">
            <a:spAutoFit/>
          </a:bodyPr>
          <a:lstStyle/>
          <a:p>
            <a:r>
              <a:rPr lang="en-US" sz="1600">
                <a:solidFill>
                  <a:schemeClr val="bg1">
                    <a:lumMod val="65000"/>
                  </a:schemeClr>
                </a:solidFill>
                <a:latin typeface="Arial Black" panose="020B0A04020102020204" pitchFamily="34" charset="0"/>
              </a:rPr>
              <a:t>HEARING LOSS AND MENTAL HEALTH CAMPAIGN WORKSHOP</a:t>
            </a:r>
          </a:p>
        </p:txBody>
      </p:sp>
      <p:sp>
        <p:nvSpPr>
          <p:cNvPr id="4" name="Footer Placeholder 3">
            <a:extLst>
              <a:ext uri="{FF2B5EF4-FFF2-40B4-BE49-F238E27FC236}">
                <a16:creationId xmlns:a16="http://schemas.microsoft.com/office/drawing/2014/main" id="{37F7D32B-DE5D-418D-A489-C23633881C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2994336228"/>
      </p:ext>
    </p:extLst>
  </p:cSld>
  <p:clrMap bg1="lt1" tx1="dk1" bg2="lt2" tx2="dk2" accent1="accent1" accent2="accent2" accent3="accent3" accent4="accent4" accent5="accent5" accent6="accent6" hlink="hlink" folHlink="folHlink"/>
  <p:sldLayoutIdLst>
    <p:sldLayoutId id="2147483663" r:id="rId1"/>
    <p:sldLayoutId id="2147483649" r:id="rId2"/>
    <p:sldLayoutId id="2147483650" r:id="rId3"/>
    <p:sldLayoutId id="2147483661" r:id="rId4"/>
    <p:sldLayoutId id="2147483662" r:id="rId5"/>
    <p:sldLayoutId id="2147483651" r:id="rId6"/>
    <p:sldLayoutId id="2147483652" r:id="rId7"/>
    <p:sldLayoutId id="2147483653" r:id="rId8"/>
    <p:sldLayoutId id="2147483654" r:id="rId9"/>
    <p:sldLayoutId id="2147483728" r:id="rId10"/>
    <p:sldLayoutId id="2147483656" r:id="rId11"/>
    <p:sldLayoutId id="2147483657" r:id="rId12"/>
    <p:sldLayoutId id="2147483660" r:id="rId13"/>
    <p:sldLayoutId id="2147483658" r:id="rId14"/>
    <p:sldLayoutId id="2147483659" r:id="rId15"/>
    <p:sldLayoutId id="2147483727" r:id="rId16"/>
  </p:sldLayoutIdLst>
  <p:txStyles>
    <p:titleStyle>
      <a:lvl1pPr algn="l" defTabSz="914400" rtl="0" eaLnBrk="1" latinLnBrk="0" hangingPunct="1">
        <a:lnSpc>
          <a:spcPct val="90000"/>
        </a:lnSpc>
        <a:spcBef>
          <a:spcPct val="0"/>
        </a:spcBef>
        <a:buNone/>
        <a:defRPr sz="4400" b="1" i="0" kern="1200">
          <a:solidFill>
            <a:srgbClr val="C00000"/>
          </a:solidFill>
          <a:latin typeface="Arial Black" panose="020B0604020202020204" pitchFamily="34" charset="0"/>
          <a:ea typeface="+mj-ea"/>
          <a:cs typeface="Arial Black"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itle Placeholder 5"/>
          <p:cNvSpPr>
            <a:spLocks noGrp="1"/>
          </p:cNvSpPr>
          <p:nvPr>
            <p:ph type="title"/>
          </p:nvPr>
        </p:nvSpPr>
        <p:spPr>
          <a:xfrm>
            <a:off x="527544" y="206964"/>
            <a:ext cx="11242687" cy="900293"/>
          </a:xfrm>
          <a:prstGeom prst="rect">
            <a:avLst/>
          </a:prstGeom>
        </p:spPr>
        <p:txBody>
          <a:bodyPr vert="horz" lIns="0" tIns="45718" rIns="0" bIns="45718" rtlCol="0" anchor="b" anchorCtr="0">
            <a:noAutofit/>
          </a:bodyPr>
          <a:lstStyle/>
          <a:p>
            <a:r>
              <a:rPr lang="en-US"/>
              <a:t>click to edit master title style</a:t>
            </a:r>
          </a:p>
        </p:txBody>
      </p:sp>
      <p:sp>
        <p:nvSpPr>
          <p:cNvPr id="3" name="Slide Number Placeholder 2"/>
          <p:cNvSpPr>
            <a:spLocks noGrp="1"/>
          </p:cNvSpPr>
          <p:nvPr>
            <p:ph type="sldNum" sz="quarter" idx="4"/>
          </p:nvPr>
        </p:nvSpPr>
        <p:spPr>
          <a:xfrm>
            <a:off x="11504497" y="6403221"/>
            <a:ext cx="609600" cy="366183"/>
          </a:xfrm>
          <a:prstGeom prst="rect">
            <a:avLst/>
          </a:prstGeom>
        </p:spPr>
        <p:txBody>
          <a:bodyPr vert="horz" lIns="91372" tIns="45718" rIns="91372" bIns="45718" rtlCol="0" anchor="b"/>
          <a:lstStyle>
            <a:lvl1pPr algn="r">
              <a:defRPr sz="800">
                <a:solidFill>
                  <a:schemeClr val="tx1"/>
                </a:solidFill>
                <a:latin typeface="Arial Black" panose="020B0A04020102020204" pitchFamily="34" charset="0"/>
              </a:defRPr>
            </a:lvl1pPr>
          </a:lstStyle>
          <a:p>
            <a:pPr defTabSz="1218150"/>
            <a:fld id="{BBE961DD-B3E3-4719-9E69-135D36C612E9}" type="slidenum">
              <a:rPr lang="en-US" smtClean="0">
                <a:solidFill>
                  <a:srgbClr val="333333"/>
                </a:solidFill>
              </a:rPr>
              <a:pPr defTabSz="1218150"/>
              <a:t>‹#›</a:t>
            </a:fld>
            <a:endParaRPr lang="en-US">
              <a:solidFill>
                <a:srgbClr val="333333"/>
              </a:solidFill>
            </a:endParaRPr>
          </a:p>
        </p:txBody>
      </p:sp>
      <p:sp>
        <p:nvSpPr>
          <p:cNvPr id="4" name="Text Placeholder 3"/>
          <p:cNvSpPr>
            <a:spLocks noGrp="1"/>
          </p:cNvSpPr>
          <p:nvPr>
            <p:ph type="body" idx="1"/>
          </p:nvPr>
        </p:nvSpPr>
        <p:spPr>
          <a:xfrm>
            <a:off x="565568" y="1314223"/>
            <a:ext cx="11156535" cy="4592456"/>
          </a:xfrm>
          <a:prstGeom prst="rect">
            <a:avLst/>
          </a:prstGeom>
        </p:spPr>
        <p:txBody>
          <a:bodyPr vert="horz" lIns="0" tIns="45718" rIns="0" bIns="45718" rtlCol="0" anchor="b">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153592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 id="2147483693" r:id="rId25"/>
    <p:sldLayoutId id="2147483694" r:id="rId26"/>
    <p:sldLayoutId id="2147483695" r:id="rId27"/>
    <p:sldLayoutId id="2147483696" r:id="rId28"/>
    <p:sldLayoutId id="2147483697" r:id="rId29"/>
    <p:sldLayoutId id="2147483698" r:id="rId30"/>
    <p:sldLayoutId id="2147483699" r:id="rId31"/>
    <p:sldLayoutId id="2147483700" r:id="rId32"/>
    <p:sldLayoutId id="2147483701" r:id="rId33"/>
    <p:sldLayoutId id="2147483702" r:id="rId34"/>
    <p:sldLayoutId id="2147483703" r:id="rId35"/>
    <p:sldLayoutId id="2147483704" r:id="rId36"/>
    <p:sldLayoutId id="2147483705" r:id="rId37"/>
    <p:sldLayoutId id="2147483706" r:id="rId38"/>
    <p:sldLayoutId id="2147483707" r:id="rId39"/>
    <p:sldLayoutId id="2147483708" r:id="rId40"/>
    <p:sldLayoutId id="2147483709" r:id="rId41"/>
    <p:sldLayoutId id="2147483710" r:id="rId42"/>
    <p:sldLayoutId id="2147483711" r:id="rId43"/>
    <p:sldLayoutId id="2147483712" r:id="rId44"/>
    <p:sldLayoutId id="2147483713" r:id="rId45"/>
    <p:sldLayoutId id="2147483714" r:id="rId46"/>
    <p:sldLayoutId id="2147483715" r:id="rId47"/>
    <p:sldLayoutId id="2147483716" r:id="rId48"/>
    <p:sldLayoutId id="2147483717" r:id="rId49"/>
    <p:sldLayoutId id="2147483718" r:id="rId50"/>
    <p:sldLayoutId id="2147483719" r:id="rId51"/>
    <p:sldLayoutId id="2147483720" r:id="rId52"/>
    <p:sldLayoutId id="2147483721" r:id="rId53"/>
    <p:sldLayoutId id="2147483722" r:id="rId54"/>
    <p:sldLayoutId id="2147483723" r:id="rId55"/>
    <p:sldLayoutId id="2147483724" r:id="rId56"/>
    <p:sldLayoutId id="2147483725" r:id="rId57"/>
    <p:sldLayoutId id="2147483726" r:id="rId58"/>
  </p:sldLayoutIdLst>
  <p:hf hdr="0" ftr="0" dt="0"/>
  <p:txStyles>
    <p:titleStyle>
      <a:lvl1pPr marL="0" indent="0" algn="r" defTabSz="1624198" rtl="0" eaLnBrk="1" fontAlgn="base" latinLnBrk="0" hangingPunct="1">
        <a:lnSpc>
          <a:spcPct val="80000"/>
        </a:lnSpc>
        <a:spcBef>
          <a:spcPts val="400"/>
        </a:spcBef>
        <a:spcAft>
          <a:spcPts val="400"/>
        </a:spcAft>
        <a:buFont typeface="Arial" charset="0"/>
        <a:buNone/>
        <a:defRPr lang="en-US" sz="2800" i="0" kern="1200" cap="all" spc="-151" baseline="0">
          <a:solidFill>
            <a:schemeClr val="accent5"/>
          </a:solidFill>
          <a:latin typeface="Arial Black" panose="020B0A04020102020204" pitchFamily="34" charset="0"/>
          <a:ea typeface="ＭＳ Ｐゴシック" charset="0"/>
          <a:cs typeface="+mj-cs"/>
        </a:defRPr>
      </a:lvl1pPr>
    </p:titleStyle>
    <p:bodyStyle>
      <a:lvl1pPr marL="0" indent="0" algn="l" defTabSz="1218150" rtl="0" eaLnBrk="1" latinLnBrk="0" hangingPunct="1">
        <a:lnSpc>
          <a:spcPct val="90000"/>
        </a:lnSpc>
        <a:spcBef>
          <a:spcPts val="600"/>
        </a:spcBef>
        <a:spcAft>
          <a:spcPts val="600"/>
        </a:spcAft>
        <a:buSzPct val="80000"/>
        <a:buFont typeface="Arial" panose="020B0604020202020204" pitchFamily="34" charset="0"/>
        <a:buNone/>
        <a:defRPr sz="2000" i="0" kern="1200">
          <a:solidFill>
            <a:schemeClr val="tx1"/>
          </a:solidFill>
          <a:latin typeface="+mn-lt"/>
          <a:ea typeface="+mn-ea"/>
          <a:cs typeface="Arial"/>
        </a:defRPr>
      </a:lvl1pPr>
      <a:lvl2pPr marL="154377" indent="-154377" algn="l" defTabSz="1218150" rtl="0" eaLnBrk="1" latinLnBrk="0" hangingPunct="1">
        <a:lnSpc>
          <a:spcPct val="90000"/>
        </a:lnSpc>
        <a:spcBef>
          <a:spcPts val="400"/>
        </a:spcBef>
        <a:spcAft>
          <a:spcPts val="400"/>
        </a:spcAft>
        <a:buClr>
          <a:schemeClr val="tx1">
            <a:lumMod val="50000"/>
          </a:schemeClr>
        </a:buClr>
        <a:buSzPct val="80000"/>
        <a:buFont typeface="Arial" panose="020B0604020202020204" pitchFamily="34" charset="0"/>
        <a:buChar char="•"/>
        <a:defRPr lang="en-US" sz="1900" i="0" kern="1200" dirty="0" smtClean="0">
          <a:solidFill>
            <a:schemeClr val="tx1"/>
          </a:solidFill>
          <a:latin typeface="+mn-lt"/>
          <a:ea typeface="+mn-ea"/>
          <a:cs typeface="Arial"/>
        </a:defRPr>
      </a:lvl2pPr>
      <a:lvl3pPr marL="376440" indent="-143795" algn="l" defTabSz="1218150" rtl="0" eaLnBrk="1" latinLnBrk="0" hangingPunct="1">
        <a:lnSpc>
          <a:spcPct val="90000"/>
        </a:lnSpc>
        <a:spcBef>
          <a:spcPts val="400"/>
        </a:spcBef>
        <a:spcAft>
          <a:spcPts val="400"/>
        </a:spcAft>
        <a:buClr>
          <a:schemeClr val="tx1">
            <a:lumMod val="50000"/>
          </a:schemeClr>
        </a:buClr>
        <a:buSzPct val="80000"/>
        <a:buFont typeface="Calibri Light" panose="020F0302020204030204" pitchFamily="34" charset="0"/>
        <a:buChar char="‒"/>
        <a:defRPr sz="1600" i="0" kern="1200">
          <a:solidFill>
            <a:schemeClr val="tx1"/>
          </a:solidFill>
          <a:latin typeface="+mn-lt"/>
          <a:ea typeface="+mn-ea"/>
          <a:cs typeface="Arial"/>
        </a:defRPr>
      </a:lvl3pPr>
      <a:lvl4pPr marL="609043" indent="-154377" algn="l" defTabSz="1218150" rtl="0" eaLnBrk="1" latinLnBrk="0" hangingPunct="1">
        <a:lnSpc>
          <a:spcPct val="90000"/>
        </a:lnSpc>
        <a:spcBef>
          <a:spcPts val="400"/>
        </a:spcBef>
        <a:spcAft>
          <a:spcPts val="400"/>
        </a:spcAft>
        <a:buClr>
          <a:schemeClr val="tx1">
            <a:lumMod val="50000"/>
          </a:schemeClr>
        </a:buClr>
        <a:buSzPct val="80000"/>
        <a:buFont typeface="Arial" panose="020B0604020202020204" pitchFamily="34" charset="0"/>
        <a:buChar char="•"/>
        <a:defRPr sz="1500" i="0" kern="1200">
          <a:solidFill>
            <a:schemeClr val="tx1"/>
          </a:solidFill>
          <a:latin typeface="+mn-lt"/>
          <a:ea typeface="+mn-ea"/>
          <a:cs typeface="Arial"/>
        </a:defRPr>
      </a:lvl4pPr>
      <a:lvl5pPr marL="841730" indent="-154377" algn="l" defTabSz="1218150" rtl="0" eaLnBrk="1" latinLnBrk="0" hangingPunct="1">
        <a:lnSpc>
          <a:spcPct val="90000"/>
        </a:lnSpc>
        <a:spcBef>
          <a:spcPts val="400"/>
        </a:spcBef>
        <a:spcAft>
          <a:spcPts val="400"/>
        </a:spcAft>
        <a:buClr>
          <a:schemeClr val="tx1">
            <a:lumMod val="50000"/>
          </a:schemeClr>
        </a:buClr>
        <a:buSzPct val="80000"/>
        <a:buFont typeface="Calibri Light" panose="020F0302020204030204" pitchFamily="34" charset="0"/>
        <a:buChar char="‒"/>
        <a:defRPr sz="1200" i="0" kern="1200">
          <a:solidFill>
            <a:schemeClr val="tx1"/>
          </a:solidFill>
          <a:latin typeface="+mn-lt"/>
          <a:ea typeface="+mn-ea"/>
          <a:cs typeface="Arial"/>
        </a:defRPr>
      </a:lvl5pPr>
      <a:lvl6pPr marL="3349860" indent="-304520" algn="l" defTabSz="12181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8946" indent="-304520" algn="l" defTabSz="12181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010" indent="-304520" algn="l" defTabSz="12181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073" indent="-304520" algn="l" defTabSz="12181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150" rtl="0" eaLnBrk="1" latinLnBrk="0" hangingPunct="1">
        <a:defRPr sz="2400" kern="1200">
          <a:solidFill>
            <a:schemeClr val="tx1"/>
          </a:solidFill>
          <a:latin typeface="+mn-lt"/>
          <a:ea typeface="+mn-ea"/>
          <a:cs typeface="+mn-cs"/>
        </a:defRPr>
      </a:lvl1pPr>
      <a:lvl2pPr marL="609043" algn="l" defTabSz="1218150" rtl="0" eaLnBrk="1" latinLnBrk="0" hangingPunct="1">
        <a:defRPr sz="2400" kern="1200">
          <a:solidFill>
            <a:schemeClr val="tx1"/>
          </a:solidFill>
          <a:latin typeface="+mn-lt"/>
          <a:ea typeface="+mn-ea"/>
          <a:cs typeface="+mn-cs"/>
        </a:defRPr>
      </a:lvl2pPr>
      <a:lvl3pPr marL="1218150" algn="l" defTabSz="1218150" rtl="0" eaLnBrk="1" latinLnBrk="0" hangingPunct="1">
        <a:defRPr sz="2400" kern="1200">
          <a:solidFill>
            <a:schemeClr val="tx1"/>
          </a:solidFill>
          <a:latin typeface="+mn-lt"/>
          <a:ea typeface="+mn-ea"/>
          <a:cs typeface="+mn-cs"/>
        </a:defRPr>
      </a:lvl3pPr>
      <a:lvl4pPr marL="1827213" algn="l" defTabSz="1218150" rtl="0" eaLnBrk="1" latinLnBrk="0" hangingPunct="1">
        <a:defRPr sz="2400" kern="1200">
          <a:solidFill>
            <a:schemeClr val="tx1"/>
          </a:solidFill>
          <a:latin typeface="+mn-lt"/>
          <a:ea typeface="+mn-ea"/>
          <a:cs typeface="+mn-cs"/>
        </a:defRPr>
      </a:lvl4pPr>
      <a:lvl5pPr marL="2436298" algn="l" defTabSz="1218150" rtl="0" eaLnBrk="1" latinLnBrk="0" hangingPunct="1">
        <a:defRPr sz="2400" kern="1200">
          <a:solidFill>
            <a:schemeClr val="tx1"/>
          </a:solidFill>
          <a:latin typeface="+mn-lt"/>
          <a:ea typeface="+mn-ea"/>
          <a:cs typeface="+mn-cs"/>
        </a:defRPr>
      </a:lvl5pPr>
      <a:lvl6pPr marL="3045340" algn="l" defTabSz="1218150" rtl="0" eaLnBrk="1" latinLnBrk="0" hangingPunct="1">
        <a:defRPr sz="2400" kern="1200">
          <a:solidFill>
            <a:schemeClr val="tx1"/>
          </a:solidFill>
          <a:latin typeface="+mn-lt"/>
          <a:ea typeface="+mn-ea"/>
          <a:cs typeface="+mn-cs"/>
        </a:defRPr>
      </a:lvl6pPr>
      <a:lvl7pPr marL="3654383" algn="l" defTabSz="1218150" rtl="0" eaLnBrk="1" latinLnBrk="0" hangingPunct="1">
        <a:defRPr sz="2400" kern="1200">
          <a:solidFill>
            <a:schemeClr val="tx1"/>
          </a:solidFill>
          <a:latin typeface="+mn-lt"/>
          <a:ea typeface="+mn-ea"/>
          <a:cs typeface="+mn-cs"/>
        </a:defRPr>
      </a:lvl7pPr>
      <a:lvl8pPr marL="4263467" algn="l" defTabSz="1218150" rtl="0" eaLnBrk="1" latinLnBrk="0" hangingPunct="1">
        <a:defRPr sz="2400" kern="1200">
          <a:solidFill>
            <a:schemeClr val="tx1"/>
          </a:solidFill>
          <a:latin typeface="+mn-lt"/>
          <a:ea typeface="+mn-ea"/>
          <a:cs typeface="+mn-cs"/>
        </a:defRPr>
      </a:lvl8pPr>
      <a:lvl9pPr marL="4872534" algn="l" defTabSz="121815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fr-FR"/>
              <a:t>Titelstijl van model bewerken</a:t>
            </a:r>
            <a:endParaRPr lang="nl-NL"/>
          </a:p>
        </p:txBody>
      </p:sp>
      <p:sp>
        <p:nvSpPr>
          <p:cNvPr id="3" name="Tijdelijke aanduiding voor tekst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a:t>Klik om de tekststijl van het model te bewerken</a:t>
            </a:r>
          </a:p>
          <a:p>
            <a:pPr lvl="1"/>
            <a:r>
              <a:rPr lang="fr-FR"/>
              <a:t>Tweede niveau</a:t>
            </a:r>
          </a:p>
          <a:p>
            <a:pPr lvl="2"/>
            <a:r>
              <a:rPr lang="fr-FR"/>
              <a:t>Derde niveau</a:t>
            </a:r>
          </a:p>
          <a:p>
            <a:pPr lvl="3"/>
            <a:r>
              <a:rPr lang="fr-FR"/>
              <a:t>Vierde niveau</a:t>
            </a:r>
          </a:p>
          <a:p>
            <a:pPr lvl="4"/>
            <a:r>
              <a:rPr lang="fr-FR"/>
              <a:t>Vijfde niveau</a:t>
            </a:r>
            <a:endParaRPr lang="nl-NL"/>
          </a:p>
        </p:txBody>
      </p:sp>
      <p:sp>
        <p:nvSpPr>
          <p:cNvPr id="4" name="Tijdelijke aanduiding voor datum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3F7A5695-029D-B749-A1B2-0E827D25E20E}" type="datetimeFigureOut">
              <a:rPr lang="nl-NL" smtClean="0"/>
              <a:t>21-12-2021</a:t>
            </a:fld>
            <a:endParaRPr lang="nl-NL"/>
          </a:p>
        </p:txBody>
      </p:sp>
      <p:sp>
        <p:nvSpPr>
          <p:cNvPr id="5" name="Tijdelijke aanduiding voor voettekst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14619CC6-F93D-7245-ABBB-7CED2F1F1971}" type="slidenum">
              <a:rPr lang="nl-NL" smtClean="0"/>
              <a:t>‹#›</a:t>
            </a:fld>
            <a:endParaRPr lang="nl-NL"/>
          </a:p>
        </p:txBody>
      </p:sp>
    </p:spTree>
    <p:extLst>
      <p:ext uri="{BB962C8B-B14F-4D97-AF65-F5344CB8AC3E}">
        <p14:creationId xmlns:p14="http://schemas.microsoft.com/office/powerpoint/2010/main" val="1063966620"/>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nl-NL"/>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33.jpeg"/><Relationship Id="rId5" Type="http://schemas.openxmlformats.org/officeDocument/2006/relationships/image" Target="../media/image32.png"/><Relationship Id="rId4" Type="http://schemas.microsoft.com/office/2007/relationships/hdphoto" Target="../media/hdphoto3.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8AEB4A3C-947A-4773-A468-B85BFC11B361}"/>
              </a:ext>
            </a:extLst>
          </p:cNvPr>
          <p:cNvPicPr>
            <a:picLocks noChangeAspect="1"/>
          </p:cNvPicPr>
          <p:nvPr/>
        </p:nvPicPr>
        <p:blipFill rotWithShape="1">
          <a:blip r:embed="rId3" cstate="email">
            <a:grayscl/>
            <a:alphaModFix amt="8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997" y="-1391"/>
            <a:ext cx="12192000" cy="6859391"/>
          </a:xfrm>
          <a:prstGeom prst="rect">
            <a:avLst/>
          </a:prstGeom>
          <a:solidFill>
            <a:srgbClr val="CC3300"/>
          </a:solidFill>
        </p:spPr>
      </p:pic>
      <p:sp>
        <p:nvSpPr>
          <p:cNvPr id="5" name="Title 4">
            <a:extLst>
              <a:ext uri="{FF2B5EF4-FFF2-40B4-BE49-F238E27FC236}">
                <a16:creationId xmlns:a16="http://schemas.microsoft.com/office/drawing/2014/main" id="{E4BE2468-54AC-4CA9-A868-812388D905F0}"/>
              </a:ext>
            </a:extLst>
          </p:cNvPr>
          <p:cNvSpPr>
            <a:spLocks noGrp="1"/>
          </p:cNvSpPr>
          <p:nvPr>
            <p:ph type="title"/>
          </p:nvPr>
        </p:nvSpPr>
        <p:spPr>
          <a:xfrm>
            <a:off x="82140" y="266700"/>
            <a:ext cx="7686315" cy="2427063"/>
          </a:xfrm>
        </p:spPr>
        <p:txBody>
          <a:bodyPr/>
          <a:lstStyle/>
          <a:p>
            <a:pPr algn="l"/>
            <a:r>
              <a:rPr lang="en-US" sz="4000" b="1" err="1">
                <a:latin typeface="Arial Black" panose="020B0A04020102020204" pitchFamily="34" charset="0"/>
              </a:rPr>
              <a:t>Prioritising</a:t>
            </a:r>
            <a:r>
              <a:rPr lang="en-US" sz="4000" b="1">
                <a:latin typeface="Arial Black" panose="020B0A04020102020204" pitchFamily="34" charset="0"/>
              </a:rPr>
              <a:t> Mental </a:t>
            </a:r>
            <a:br>
              <a:rPr lang="en-US" sz="4000" b="1">
                <a:latin typeface="Arial Black" panose="020B0A04020102020204" pitchFamily="34" charset="0"/>
              </a:rPr>
            </a:br>
            <a:r>
              <a:rPr lang="en-US" sz="4000" b="1">
                <a:latin typeface="Arial Black" panose="020B0A04020102020204" pitchFamily="34" charset="0"/>
              </a:rPr>
              <a:t>Well-Being and </a:t>
            </a:r>
            <a:br>
              <a:rPr lang="en-US" sz="4000" b="1">
                <a:latin typeface="Arial Black" panose="020B0A04020102020204" pitchFamily="34" charset="0"/>
              </a:rPr>
            </a:br>
            <a:r>
              <a:rPr lang="en-US" sz="4000" b="1">
                <a:latin typeface="Arial Black" panose="020B0A04020102020204" pitchFamily="34" charset="0"/>
              </a:rPr>
              <a:t>Hearing Health </a:t>
            </a:r>
            <a:br>
              <a:rPr lang="en-US" sz="4000" b="1">
                <a:latin typeface="Arial Black" panose="020B0A04020102020204" pitchFamily="34" charset="0"/>
              </a:rPr>
            </a:br>
            <a:r>
              <a:rPr lang="en-US" sz="4000" b="1">
                <a:latin typeface="Arial Black" panose="020B0A04020102020204" pitchFamily="34" charset="0"/>
              </a:rPr>
              <a:t>in Europe’s </a:t>
            </a:r>
            <a:br>
              <a:rPr lang="en-US" sz="4000" b="1">
                <a:latin typeface="Arial Black" panose="020B0A04020102020204" pitchFamily="34" charset="0"/>
              </a:rPr>
            </a:br>
            <a:r>
              <a:rPr lang="en-US" sz="4000" b="1">
                <a:latin typeface="Arial Black" panose="020B0A04020102020204" pitchFamily="34" charset="0"/>
              </a:rPr>
              <a:t>Ageing </a:t>
            </a:r>
            <a:br>
              <a:rPr lang="en-US" sz="4000" b="1">
                <a:latin typeface="Arial Black" panose="020B0A04020102020204" pitchFamily="34" charset="0"/>
              </a:rPr>
            </a:br>
            <a:r>
              <a:rPr lang="en-US" sz="4000" b="1">
                <a:latin typeface="Arial Black" panose="020B0A04020102020204" pitchFamily="34" charset="0"/>
              </a:rPr>
              <a:t>Population</a:t>
            </a:r>
            <a:br>
              <a:rPr lang="en-US" sz="4000" b="1">
                <a:latin typeface="Arial Black" panose="020B0A04020102020204" pitchFamily="34" charset="0"/>
              </a:rPr>
            </a:br>
            <a:br>
              <a:rPr lang="en-US" sz="3600" b="1">
                <a:latin typeface="Arial Black" panose="020B0A04020102020204" pitchFamily="34" charset="0"/>
              </a:rPr>
            </a:br>
            <a:br>
              <a:rPr lang="en-US" sz="3600" b="1">
                <a:latin typeface="Arial Black" panose="020B0A04020102020204" pitchFamily="34" charset="0"/>
              </a:rPr>
            </a:br>
            <a:br>
              <a:rPr lang="en-US" sz="3600" b="1">
                <a:latin typeface="Arial Black" panose="020B0A04020102020204" pitchFamily="34" charset="0"/>
              </a:rPr>
            </a:br>
            <a:r>
              <a:rPr lang="en-GB" sz="4000" b="1">
                <a:latin typeface="Arial Black" panose="020B0A04020102020204" pitchFamily="34" charset="0"/>
              </a:rPr>
              <a:t>campaign workshop</a:t>
            </a:r>
          </a:p>
        </p:txBody>
      </p:sp>
      <p:sp>
        <p:nvSpPr>
          <p:cNvPr id="6" name="Text Placeholder 5">
            <a:extLst>
              <a:ext uri="{FF2B5EF4-FFF2-40B4-BE49-F238E27FC236}">
                <a16:creationId xmlns:a16="http://schemas.microsoft.com/office/drawing/2014/main" id="{08CF975C-E547-4F42-9C91-925D042FA21A}"/>
              </a:ext>
            </a:extLst>
          </p:cNvPr>
          <p:cNvSpPr>
            <a:spLocks noGrp="1"/>
          </p:cNvSpPr>
          <p:nvPr>
            <p:ph type="body" sz="quarter" idx="12"/>
          </p:nvPr>
        </p:nvSpPr>
        <p:spPr/>
        <p:txBody>
          <a:bodyPr/>
          <a:lstStyle/>
          <a:p>
            <a:r>
              <a:rPr lang="en-GB">
                <a:latin typeface="Whitney Black" pitchFamily="50" charset="0"/>
              </a:rPr>
              <a:t>OCTOBER 2021</a:t>
            </a:r>
          </a:p>
        </p:txBody>
      </p:sp>
      <p:pic>
        <p:nvPicPr>
          <p:cNvPr id="9" name="Picture 8" descr="A picture containing drawing&#10;&#10;Description automatically generated">
            <a:extLst>
              <a:ext uri="{FF2B5EF4-FFF2-40B4-BE49-F238E27FC236}">
                <a16:creationId xmlns:a16="http://schemas.microsoft.com/office/drawing/2014/main" id="{800B7B83-3347-4EF0-AB9E-CC65F6B704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737" y="5483397"/>
            <a:ext cx="1571676" cy="1107903"/>
          </a:xfrm>
          <a:prstGeom prst="rect">
            <a:avLst/>
          </a:prstGeom>
        </p:spPr>
      </p:pic>
      <p:pic>
        <p:nvPicPr>
          <p:cNvPr id="10" name="Picture 9">
            <a:extLst>
              <a:ext uri="{FF2B5EF4-FFF2-40B4-BE49-F238E27FC236}">
                <a16:creationId xmlns:a16="http://schemas.microsoft.com/office/drawing/2014/main" id="{D8493834-0381-4944-8ECC-1825B17384C4}"/>
              </a:ext>
            </a:extLst>
          </p:cNvPr>
          <p:cNvPicPr/>
          <p:nvPr/>
        </p:nvPicPr>
        <p:blipFill rotWithShape="1">
          <a:blip r:embed="rId6">
            <a:extLst>
              <a:ext uri="{28A0092B-C50C-407E-A947-70E740481C1C}">
                <a14:useLocalDpi xmlns:a14="http://schemas.microsoft.com/office/drawing/2010/main" val="0"/>
              </a:ext>
            </a:extLst>
          </a:blip>
          <a:srcRect l="9847" t="43117" r="9529" b="44193"/>
          <a:stretch/>
        </p:blipFill>
        <p:spPr bwMode="auto">
          <a:xfrm>
            <a:off x="7578416" y="6158145"/>
            <a:ext cx="4264263" cy="3429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11961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2C07-8EAD-462F-9519-23681B3C905D}"/>
              </a:ext>
            </a:extLst>
          </p:cNvPr>
          <p:cNvSpPr>
            <a:spLocks noGrp="1"/>
          </p:cNvSpPr>
          <p:nvPr>
            <p:ph type="title"/>
          </p:nvPr>
        </p:nvSpPr>
        <p:spPr>
          <a:xfrm>
            <a:off x="718762" y="382262"/>
            <a:ext cx="10515600" cy="1325563"/>
          </a:xfrm>
        </p:spPr>
        <p:txBody>
          <a:bodyPr/>
          <a:lstStyle/>
          <a:p>
            <a:r>
              <a:rPr lang="en-GB">
                <a:latin typeface="Arial Black"/>
              </a:rPr>
              <a:t>Proof Points</a:t>
            </a:r>
          </a:p>
        </p:txBody>
      </p:sp>
      <p:sp>
        <p:nvSpPr>
          <p:cNvPr id="3" name="TextBox 2">
            <a:extLst>
              <a:ext uri="{FF2B5EF4-FFF2-40B4-BE49-F238E27FC236}">
                <a16:creationId xmlns:a16="http://schemas.microsoft.com/office/drawing/2014/main" id="{B61F2E6D-C487-4D85-9F07-FA7A1905EE30}"/>
              </a:ext>
            </a:extLst>
          </p:cNvPr>
          <p:cNvSpPr txBox="1"/>
          <p:nvPr/>
        </p:nvSpPr>
        <p:spPr>
          <a:xfrm>
            <a:off x="718762" y="1659285"/>
            <a:ext cx="10515600" cy="3539430"/>
          </a:xfrm>
          <a:prstGeom prst="rect">
            <a:avLst/>
          </a:prstGeom>
          <a:noFill/>
        </p:spPr>
        <p:txBody>
          <a:bodyPr wrap="square" lIns="91440" tIns="45720" rIns="91440" bIns="45720" rtlCol="0" anchor="t">
            <a:spAutoFit/>
          </a:bodyPr>
          <a:lstStyle/>
          <a:p>
            <a:pPr algn="just">
              <a:spcBef>
                <a:spcPts val="1200"/>
              </a:spcBef>
            </a:pPr>
            <a:r>
              <a:rPr lang="en-US" sz="2000" b="1" dirty="0"/>
              <a:t>KEY MESSAGE 1:</a:t>
            </a:r>
            <a:r>
              <a:rPr lang="en-US" sz="2000" dirty="0"/>
              <a:t> </a:t>
            </a:r>
            <a:r>
              <a:rPr lang="en-US" sz="2000" b="1" dirty="0">
                <a:ea typeface="+mn-lt"/>
                <a:cs typeface="+mn-lt"/>
              </a:rPr>
              <a:t>Hearing loss can impact all European citizens, yet the likelihood of its incidence increases as we get older. </a:t>
            </a:r>
          </a:p>
          <a:p>
            <a:pPr marL="285750" indent="-285750" algn="just">
              <a:spcBef>
                <a:spcPts val="1200"/>
              </a:spcBef>
              <a:buFont typeface="Arial" panose="020B0604020202020204" pitchFamily="34" charset="0"/>
              <a:buChar char="•"/>
            </a:pPr>
            <a:r>
              <a:rPr lang="en-US" dirty="0"/>
              <a:t>6.2% of Europe’s total population live with a disabling hearing loss, equating to 57.3 million.</a:t>
            </a:r>
          </a:p>
          <a:p>
            <a:pPr marL="285750" indent="-285750" algn="just">
              <a:spcBef>
                <a:spcPts val="1200"/>
              </a:spcBef>
              <a:buFont typeface="Arial" panose="020B0604020202020204" pitchFamily="34" charset="0"/>
              <a:buChar char="•"/>
            </a:pPr>
            <a:r>
              <a:rPr lang="en-US" dirty="0"/>
              <a:t>With Europe’s population continuing to age, this number is predicted to nearly double globally. By 2050, 1 out of 4 people are projected to have a problem with their hearing, equivalent to 236 million Europeans.</a:t>
            </a:r>
          </a:p>
          <a:p>
            <a:pPr marL="285750" indent="-285750" algn="just">
              <a:spcBef>
                <a:spcPts val="1200"/>
              </a:spcBef>
              <a:buFont typeface="Arial" panose="020B0604020202020204" pitchFamily="34" charset="0"/>
              <a:buChar char="•"/>
            </a:pPr>
            <a:r>
              <a:rPr lang="en-US" dirty="0"/>
              <a:t>There is a strong link between ageing and hearing loss: in Europe, 10.9% of people aged 60-69 years experience hearing loss. This prevalence reaches 42% of people aged 80-89 and more than 56% for the over 90 years old.</a:t>
            </a:r>
          </a:p>
          <a:p>
            <a:pPr marL="285750" indent="-285750" algn="just">
              <a:spcBef>
                <a:spcPts val="1200"/>
              </a:spcBef>
              <a:buFont typeface="Arial" panose="020B0604020202020204" pitchFamily="34" charset="0"/>
              <a:buChar char="•"/>
            </a:pPr>
            <a:r>
              <a:rPr lang="en-US" dirty="0"/>
              <a:t>Less than 10</a:t>
            </a:r>
            <a:r>
              <a:rPr lang="en-US" b="1" dirty="0"/>
              <a:t>% </a:t>
            </a:r>
            <a:r>
              <a:rPr lang="en-US" dirty="0"/>
              <a:t>of those who could benefit from treatment for severe hearing loss receive it.</a:t>
            </a:r>
          </a:p>
        </p:txBody>
      </p:sp>
    </p:spTree>
    <p:extLst>
      <p:ext uri="{BB962C8B-B14F-4D97-AF65-F5344CB8AC3E}">
        <p14:creationId xmlns:p14="http://schemas.microsoft.com/office/powerpoint/2010/main" val="2691996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2C07-8EAD-462F-9519-23681B3C905D}"/>
              </a:ext>
            </a:extLst>
          </p:cNvPr>
          <p:cNvSpPr>
            <a:spLocks noGrp="1"/>
          </p:cNvSpPr>
          <p:nvPr>
            <p:ph type="title"/>
          </p:nvPr>
        </p:nvSpPr>
        <p:spPr>
          <a:xfrm>
            <a:off x="718762" y="382262"/>
            <a:ext cx="10515600" cy="1325563"/>
          </a:xfrm>
        </p:spPr>
        <p:txBody>
          <a:bodyPr/>
          <a:lstStyle/>
          <a:p>
            <a:r>
              <a:rPr lang="en-GB">
                <a:latin typeface="Arial Black"/>
              </a:rPr>
              <a:t>Proof Points</a:t>
            </a:r>
          </a:p>
        </p:txBody>
      </p:sp>
      <p:sp>
        <p:nvSpPr>
          <p:cNvPr id="3" name="TextBox 2">
            <a:extLst>
              <a:ext uri="{FF2B5EF4-FFF2-40B4-BE49-F238E27FC236}">
                <a16:creationId xmlns:a16="http://schemas.microsoft.com/office/drawing/2014/main" id="{B61F2E6D-C487-4D85-9F07-FA7A1905EE30}"/>
              </a:ext>
            </a:extLst>
          </p:cNvPr>
          <p:cNvSpPr txBox="1"/>
          <p:nvPr/>
        </p:nvSpPr>
        <p:spPr>
          <a:xfrm>
            <a:off x="729395" y="1426013"/>
            <a:ext cx="10515600" cy="5601533"/>
          </a:xfrm>
          <a:prstGeom prst="rect">
            <a:avLst/>
          </a:prstGeom>
          <a:noFill/>
        </p:spPr>
        <p:txBody>
          <a:bodyPr wrap="square" lIns="91440" tIns="45720" rIns="91440" bIns="45720" rtlCol="0" anchor="t">
            <a:spAutoFit/>
          </a:bodyPr>
          <a:lstStyle/>
          <a:p>
            <a:pPr algn="just">
              <a:spcBef>
                <a:spcPts val="1200"/>
              </a:spcBef>
            </a:pPr>
            <a:r>
              <a:rPr lang="en-US" b="1"/>
              <a:t>KEY MESSAGE 2: Our </a:t>
            </a:r>
            <a:r>
              <a:rPr lang="en-US" b="1" err="1"/>
              <a:t>organisations</a:t>
            </a:r>
            <a:r>
              <a:rPr lang="en-US" b="1"/>
              <a:t> are committed to </a:t>
            </a:r>
            <a:r>
              <a:rPr lang="en-US" b="1" err="1"/>
              <a:t>prioritising</a:t>
            </a:r>
            <a:r>
              <a:rPr lang="en-US" b="1"/>
              <a:t> hearing health among Europe’s ageing population on the EU health policy agenda.</a:t>
            </a:r>
          </a:p>
          <a:p>
            <a:pPr marL="285750" indent="-285750" algn="just">
              <a:spcBef>
                <a:spcPts val="1200"/>
              </a:spcBef>
              <a:buFont typeface="Arial" panose="020B0604020202020204" pitchFamily="34" charset="0"/>
              <a:buChar char="•"/>
            </a:pPr>
            <a:r>
              <a:rPr lang="en-US">
                <a:ea typeface="+mn-lt"/>
                <a:cs typeface="+mn-lt"/>
              </a:rPr>
              <a:t>Hearing loss is a barrier to active ageing and may have a detrimental impact on an individual’s mental health and wellbeing. It is associated with clinically relevant depression symptoms, reduced quality of life, anxiety and suicidal thoughts among the elderly.</a:t>
            </a:r>
          </a:p>
          <a:p>
            <a:pPr marL="742950" lvl="1" indent="-285750" algn="just">
              <a:spcBef>
                <a:spcPts val="600"/>
              </a:spcBef>
              <a:buFont typeface="Courier New" panose="02070309020205020404" pitchFamily="49" charset="0"/>
              <a:buChar char="o"/>
            </a:pPr>
            <a:r>
              <a:rPr lang="en-US"/>
              <a:t>It is associated with reduced independence and autonomy because of its link to more frequent falls and making everyday tasks more challenging. </a:t>
            </a:r>
          </a:p>
          <a:p>
            <a:pPr marL="742950" lvl="1" indent="-285750" algn="just">
              <a:spcBef>
                <a:spcPts val="600"/>
              </a:spcBef>
              <a:buFont typeface="Courier New" panose="02070309020205020404" pitchFamily="49" charset="0"/>
              <a:buChar char="o"/>
            </a:pPr>
            <a:r>
              <a:rPr lang="en-US"/>
              <a:t>It is a cause of increased </a:t>
            </a:r>
            <a:r>
              <a:rPr lang="en-US" err="1"/>
              <a:t>hospitalisation</a:t>
            </a:r>
            <a:r>
              <a:rPr lang="en-US"/>
              <a:t> rates and entry into facilitated living or social care. </a:t>
            </a:r>
          </a:p>
          <a:p>
            <a:pPr marL="742950" lvl="1" indent="-285750" algn="just">
              <a:spcBef>
                <a:spcPts val="1200"/>
              </a:spcBef>
              <a:buFont typeface="Courier New" panose="02070309020205020404" pitchFamily="49" charset="0"/>
              <a:buChar char="o"/>
            </a:pPr>
            <a:r>
              <a:rPr lang="en-US"/>
              <a:t>It can lead to social isolation, </a:t>
            </a:r>
            <a:r>
              <a:rPr lang="en-US">
                <a:ea typeface="+mn-lt"/>
                <a:cs typeface="+mn-lt"/>
              </a:rPr>
              <a:t>loneliness, and lower levels of contact with friends and family.</a:t>
            </a:r>
          </a:p>
          <a:p>
            <a:pPr marL="742950" lvl="1" indent="-285750" algn="just">
              <a:spcBef>
                <a:spcPts val="1200"/>
              </a:spcBef>
              <a:buFont typeface="Courier New" panose="02070309020205020404" pitchFamily="49" charset="0"/>
              <a:buChar char="o"/>
            </a:pPr>
            <a:r>
              <a:rPr lang="en-US" sz="1800"/>
              <a:t>Untreated hearing loss deprives the brain of stimulation from communication, which can speed up cognitive decline and increase the risk of dementia by 9%.</a:t>
            </a:r>
            <a:endParaRPr lang="en-US">
              <a:ea typeface="+mn-lt"/>
              <a:cs typeface="+mn-lt"/>
            </a:endParaRPr>
          </a:p>
          <a:p>
            <a:pPr marL="285750" indent="-285750" algn="just">
              <a:spcBef>
                <a:spcPts val="1200"/>
              </a:spcBef>
              <a:buFont typeface="Arial" panose="020B0604020202020204" pitchFamily="34" charset="0"/>
              <a:buChar char="•"/>
            </a:pPr>
            <a:r>
              <a:rPr lang="en-US">
                <a:ea typeface="+mn-lt"/>
                <a:cs typeface="+mn-lt"/>
              </a:rPr>
              <a:t>The pandemic has led to an increase in mental ill-health. </a:t>
            </a:r>
            <a:r>
              <a:rPr lang="en-US"/>
              <a:t>The proportion of over 70s experiencing depression has doubled since the start of the pandemic, and one in three (34%) older people agree that their anxiety is now worse/much worse than before the pandemic began.</a:t>
            </a:r>
          </a:p>
          <a:p>
            <a:pPr algn="just">
              <a:spcBef>
                <a:spcPts val="1200"/>
              </a:spcBef>
            </a:pPr>
            <a:endParaRPr lang="en-US">
              <a:ea typeface="+mn-lt"/>
              <a:cs typeface="+mn-lt"/>
            </a:endParaRPr>
          </a:p>
          <a:p>
            <a:pPr lvl="1" algn="just">
              <a:spcBef>
                <a:spcPts val="1200"/>
              </a:spcBef>
            </a:pPr>
            <a:endParaRPr lang="en-US" sz="1800"/>
          </a:p>
        </p:txBody>
      </p:sp>
    </p:spTree>
    <p:extLst>
      <p:ext uri="{BB962C8B-B14F-4D97-AF65-F5344CB8AC3E}">
        <p14:creationId xmlns:p14="http://schemas.microsoft.com/office/powerpoint/2010/main" val="1253994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86AE6-3D8C-4CE6-A981-35539577FDBB}"/>
              </a:ext>
            </a:extLst>
          </p:cNvPr>
          <p:cNvSpPr>
            <a:spLocks noGrp="1"/>
          </p:cNvSpPr>
          <p:nvPr>
            <p:ph type="title"/>
          </p:nvPr>
        </p:nvSpPr>
        <p:spPr/>
        <p:txBody>
          <a:bodyPr/>
          <a:lstStyle/>
          <a:p>
            <a:r>
              <a:rPr lang="en-US"/>
              <a:t>Proof Points</a:t>
            </a:r>
            <a:endParaRPr lang="en-US">
              <a:highlight>
                <a:srgbClr val="FFFF00"/>
              </a:highlight>
            </a:endParaRPr>
          </a:p>
        </p:txBody>
      </p:sp>
      <p:sp>
        <p:nvSpPr>
          <p:cNvPr id="3" name="TextBox 2">
            <a:extLst>
              <a:ext uri="{FF2B5EF4-FFF2-40B4-BE49-F238E27FC236}">
                <a16:creationId xmlns:a16="http://schemas.microsoft.com/office/drawing/2014/main" id="{3C8B7E9A-314E-465F-BF71-00CB4D18E353}"/>
              </a:ext>
            </a:extLst>
          </p:cNvPr>
          <p:cNvSpPr txBox="1"/>
          <p:nvPr/>
        </p:nvSpPr>
        <p:spPr>
          <a:xfrm>
            <a:off x="838200" y="1363007"/>
            <a:ext cx="10375233"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pPr>
            <a:r>
              <a:rPr lang="en-US" b="1" dirty="0">
                <a:cs typeface="Arial"/>
              </a:rPr>
              <a:t>KEY MESSAGE 3:​ </a:t>
            </a:r>
            <a:r>
              <a:rPr lang="en-US" b="1" dirty="0">
                <a:ea typeface="Calibri" panose="020F0502020204030204" pitchFamily="34" charset="0"/>
                <a:cs typeface="Times New Roman"/>
              </a:rPr>
              <a:t>Untreated hearing loss and its key comorbidities, including ill-mental health, are costly to the European economy and society and threaten healthcare system sustainability.</a:t>
            </a:r>
            <a:endParaRPr lang="en-US" b="1" dirty="0">
              <a:ea typeface="Calibri" panose="020F0502020204030204" pitchFamily="34" charset="0"/>
              <a:cs typeface="Times New Roman" panose="02020603050405020304" pitchFamily="18" charset="0"/>
            </a:endParaRPr>
          </a:p>
          <a:p>
            <a:pPr marL="342900" indent="-342900" algn="just">
              <a:spcBef>
                <a:spcPts val="1200"/>
              </a:spcBef>
              <a:buFont typeface="Arial,Sans-Serif" panose="020B0604020202020204" pitchFamily="34" charset="0"/>
              <a:buChar char="•"/>
            </a:pPr>
            <a:r>
              <a:rPr lang="en-US" dirty="0"/>
              <a:t>Hearing loss not only affects quality of life, but also leads to an estimated cost of €213 billion each year to the EU and United Kingdom (UK), according to the World Health Organisation (WHO).</a:t>
            </a:r>
            <a:r>
              <a:rPr lang="en-US" dirty="0">
                <a:ea typeface="+mn-lt"/>
                <a:cs typeface="+mn-lt"/>
              </a:rPr>
              <a:t> This stands at €17 billion more than the total EU budget in 2020. </a:t>
            </a:r>
            <a:endParaRPr lang="en-GB" dirty="0">
              <a:ea typeface="+mn-lt"/>
              <a:cs typeface="+mn-lt"/>
            </a:endParaRPr>
          </a:p>
          <a:p>
            <a:pPr marL="342900" indent="-342900" algn="just">
              <a:spcBef>
                <a:spcPts val="600"/>
              </a:spcBef>
              <a:buFont typeface="Arial,Sans-Serif" panose="020B0604020202020204" pitchFamily="34" charset="0"/>
              <a:buChar char="•"/>
            </a:pPr>
            <a:r>
              <a:rPr lang="en-US" dirty="0">
                <a:ea typeface="+mn-lt"/>
                <a:cs typeface="+mn-lt"/>
              </a:rPr>
              <a:t>The cost of mental ill-health, a comorbidity of hearing loss, is more than 4% of the total EU GDP – equating to over € 600 billion across the 27 EU countries and the UK.</a:t>
            </a:r>
          </a:p>
          <a:p>
            <a:pPr marL="800100" lvl="1" indent="-342900" algn="just">
              <a:spcBef>
                <a:spcPts val="600"/>
              </a:spcBef>
              <a:buFont typeface="Courier New" panose="02070309020205020404" pitchFamily="49" charset="0"/>
              <a:buChar char="o"/>
            </a:pPr>
            <a:r>
              <a:rPr lang="en-US" dirty="0">
                <a:ea typeface="+mn-lt"/>
                <a:cs typeface="+mn-lt"/>
              </a:rPr>
              <a:t>€190 billion is direct spending on health care</a:t>
            </a:r>
          </a:p>
          <a:p>
            <a:pPr marL="800100" lvl="1" indent="-342900" algn="just">
              <a:spcBef>
                <a:spcPts val="600"/>
              </a:spcBef>
              <a:buFont typeface="Courier New" panose="02070309020205020404" pitchFamily="49" charset="0"/>
              <a:buChar char="o"/>
            </a:pPr>
            <a:r>
              <a:rPr lang="en-US" dirty="0">
                <a:ea typeface="+mn-lt"/>
                <a:cs typeface="+mn-lt"/>
              </a:rPr>
              <a:t>€170 billion is spending on social security </a:t>
            </a:r>
            <a:r>
              <a:rPr lang="en-US" dirty="0" err="1">
                <a:ea typeface="+mn-lt"/>
                <a:cs typeface="+mn-lt"/>
              </a:rPr>
              <a:t>programmes</a:t>
            </a:r>
            <a:r>
              <a:rPr lang="en-US" dirty="0">
                <a:ea typeface="+mn-lt"/>
                <a:cs typeface="+mn-lt"/>
              </a:rPr>
              <a:t>,</a:t>
            </a:r>
          </a:p>
          <a:p>
            <a:pPr marL="800100" lvl="1" indent="-342900" algn="just">
              <a:spcBef>
                <a:spcPts val="600"/>
              </a:spcBef>
              <a:buFont typeface="Courier New" panose="02070309020205020404" pitchFamily="49" charset="0"/>
              <a:buChar char="o"/>
            </a:pPr>
            <a:r>
              <a:rPr lang="en-US" dirty="0">
                <a:ea typeface="+mn-lt"/>
                <a:cs typeface="+mn-lt"/>
              </a:rPr>
              <a:t>€240 billion is caused lower employment rates and reduced productivity</a:t>
            </a:r>
          </a:p>
          <a:p>
            <a:pPr marL="285750" indent="-285750" algn="just">
              <a:spcBef>
                <a:spcPts val="1200"/>
              </a:spcBef>
              <a:buFont typeface="Arial" panose="020B0604020202020204" pitchFamily="34" charset="0"/>
              <a:buChar char="•"/>
            </a:pPr>
            <a:r>
              <a:rPr lang="en-US" dirty="0"/>
              <a:t>Public spending on ageing accounts for 50% of general government expenditure within the EU.</a:t>
            </a:r>
            <a:endParaRPr lang="en-US" dirty="0">
              <a:ea typeface="+mn-lt"/>
              <a:cs typeface="+mn-lt"/>
            </a:endParaRPr>
          </a:p>
        </p:txBody>
      </p:sp>
    </p:spTree>
    <p:extLst>
      <p:ext uri="{BB962C8B-B14F-4D97-AF65-F5344CB8AC3E}">
        <p14:creationId xmlns:p14="http://schemas.microsoft.com/office/powerpoint/2010/main" val="2870029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86AE6-3D8C-4CE6-A981-35539577FDBB}"/>
              </a:ext>
            </a:extLst>
          </p:cNvPr>
          <p:cNvSpPr>
            <a:spLocks noGrp="1"/>
          </p:cNvSpPr>
          <p:nvPr>
            <p:ph type="title"/>
          </p:nvPr>
        </p:nvSpPr>
        <p:spPr/>
        <p:txBody>
          <a:bodyPr/>
          <a:lstStyle/>
          <a:p>
            <a:r>
              <a:rPr lang="en-US"/>
              <a:t>Proof Points</a:t>
            </a:r>
            <a:endParaRPr lang="en-US">
              <a:highlight>
                <a:srgbClr val="FFFF00"/>
              </a:highlight>
            </a:endParaRPr>
          </a:p>
        </p:txBody>
      </p:sp>
      <p:sp>
        <p:nvSpPr>
          <p:cNvPr id="3" name="TextBox 2">
            <a:extLst>
              <a:ext uri="{FF2B5EF4-FFF2-40B4-BE49-F238E27FC236}">
                <a16:creationId xmlns:a16="http://schemas.microsoft.com/office/drawing/2014/main" id="{3C8B7E9A-314E-465F-BF71-00CB4D18E353}"/>
              </a:ext>
            </a:extLst>
          </p:cNvPr>
          <p:cNvSpPr txBox="1"/>
          <p:nvPr/>
        </p:nvSpPr>
        <p:spPr>
          <a:xfrm>
            <a:off x="838200" y="1426507"/>
            <a:ext cx="10375233" cy="41242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b="1">
                <a:cs typeface="Arial"/>
              </a:rPr>
              <a:t>KEY MESSAGE 4:​ </a:t>
            </a:r>
            <a:r>
              <a:rPr lang="en-US" b="1">
                <a:ea typeface="+mn-lt"/>
                <a:cs typeface="+mn-lt"/>
              </a:rPr>
              <a:t>European healthcare systems should adopt a holistic approach to hearing health acknowledging that the condition affects people psychologically, socially, and economically.</a:t>
            </a:r>
            <a:r>
              <a:rPr lang="en-US">
                <a:ea typeface="+mn-lt"/>
                <a:cs typeface="+mn-lt"/>
              </a:rPr>
              <a:t> </a:t>
            </a:r>
            <a:endParaRPr lang="en-US" b="1">
              <a:ea typeface="+mn-lt"/>
              <a:cs typeface="+mn-lt"/>
            </a:endParaRPr>
          </a:p>
          <a:p>
            <a:pPr marL="285750" indent="-285750" algn="just">
              <a:spcBef>
                <a:spcPts val="1200"/>
              </a:spcBef>
              <a:buFont typeface="Arial" panose="020B0604020202020204" pitchFamily="34" charset="0"/>
              <a:buChar char="•"/>
            </a:pPr>
            <a:r>
              <a:rPr lang="en-US">
                <a:ea typeface="+mn-lt"/>
                <a:cs typeface="+mn-lt"/>
              </a:rPr>
              <a:t>There is a longstanding tradition of considering the mind and body as separate and distinct entities. Yet studies indicate that having a long-term physical condition, such as hearing loss, can greatly increase the risk of experiencing mental distress.</a:t>
            </a:r>
          </a:p>
          <a:p>
            <a:pPr marL="285750" indent="-285750" algn="just">
              <a:buFont typeface="Arial" panose="020B0604020202020204" pitchFamily="34" charset="0"/>
              <a:buChar char="•"/>
            </a:pPr>
            <a:endParaRPr lang="en-US">
              <a:ea typeface="+mn-lt"/>
              <a:cs typeface="+mn-lt"/>
            </a:endParaRPr>
          </a:p>
          <a:p>
            <a:pPr marL="285750" indent="-285750" algn="just">
              <a:buFont typeface="Arial" panose="020B0604020202020204" pitchFamily="34" charset="0"/>
              <a:buChar char="•"/>
            </a:pPr>
            <a:r>
              <a:rPr lang="en-US">
                <a:ea typeface="+mn-lt"/>
                <a:cs typeface="+mn-lt"/>
              </a:rPr>
              <a:t>Hearing health comorbidities </a:t>
            </a:r>
            <a:r>
              <a:rPr lang="en-US"/>
              <a:t>are associated with worse clinical outcomes, lower quality of life, reduced ability to manage physical symptoms effectively and significantly increased costs of care. Co-morbid mental illness increases the cost of treating physical illness by around 60%.</a:t>
            </a:r>
          </a:p>
          <a:p>
            <a:pPr marL="285750" indent="-285750" algn="just">
              <a:buFont typeface="Arial" panose="020B0604020202020204" pitchFamily="34" charset="0"/>
              <a:buChar char="•"/>
            </a:pPr>
            <a:endParaRPr lang="en-US">
              <a:ea typeface="+mn-lt"/>
              <a:cs typeface="+mn-lt"/>
            </a:endParaRPr>
          </a:p>
          <a:p>
            <a:pPr marL="285750" indent="-285750" algn="just">
              <a:buFont typeface="Arial" panose="020B0604020202020204" pitchFamily="34" charset="0"/>
              <a:buChar char="•"/>
            </a:pPr>
            <a:r>
              <a:rPr lang="en-US"/>
              <a:t>The scope of ear and hearing care extends beyond health systems, requiring coordination across other (non-health) sectors including social services, finance, education, </a:t>
            </a:r>
            <a:r>
              <a:rPr lang="en-US" err="1"/>
              <a:t>labour</a:t>
            </a:r>
            <a:r>
              <a:rPr lang="en-US"/>
              <a:t>, housing, the private sector and law enforcement.</a:t>
            </a:r>
          </a:p>
        </p:txBody>
      </p:sp>
    </p:spTree>
    <p:extLst>
      <p:ext uri="{BB962C8B-B14F-4D97-AF65-F5344CB8AC3E}">
        <p14:creationId xmlns:p14="http://schemas.microsoft.com/office/powerpoint/2010/main" val="3371006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2C07-8EAD-462F-9519-23681B3C905D}"/>
              </a:ext>
            </a:extLst>
          </p:cNvPr>
          <p:cNvSpPr>
            <a:spLocks noGrp="1"/>
          </p:cNvSpPr>
          <p:nvPr>
            <p:ph type="title"/>
          </p:nvPr>
        </p:nvSpPr>
        <p:spPr>
          <a:xfrm>
            <a:off x="706004" y="247508"/>
            <a:ext cx="10515600" cy="1325563"/>
          </a:xfrm>
        </p:spPr>
        <p:txBody>
          <a:bodyPr/>
          <a:lstStyle/>
          <a:p>
            <a:r>
              <a:rPr lang="en-GB">
                <a:latin typeface="Arial Black"/>
              </a:rPr>
              <a:t>The Ask</a:t>
            </a:r>
          </a:p>
        </p:txBody>
      </p:sp>
      <p:sp>
        <p:nvSpPr>
          <p:cNvPr id="3" name="TextBox 2">
            <a:extLst>
              <a:ext uri="{FF2B5EF4-FFF2-40B4-BE49-F238E27FC236}">
                <a16:creationId xmlns:a16="http://schemas.microsoft.com/office/drawing/2014/main" id="{B61F2E6D-C487-4D85-9F07-FA7A1905EE30}"/>
              </a:ext>
            </a:extLst>
          </p:cNvPr>
          <p:cNvSpPr txBox="1"/>
          <p:nvPr/>
        </p:nvSpPr>
        <p:spPr>
          <a:xfrm>
            <a:off x="706005" y="1573071"/>
            <a:ext cx="10779991" cy="2062103"/>
          </a:xfrm>
          <a:prstGeom prst="rect">
            <a:avLst/>
          </a:prstGeom>
          <a:noFill/>
        </p:spPr>
        <p:txBody>
          <a:bodyPr wrap="square" lIns="91440" tIns="45720" rIns="91440" bIns="45720" rtlCol="0" anchor="t">
            <a:spAutoFit/>
          </a:bodyPr>
          <a:lstStyle/>
          <a:p>
            <a:pPr algn="just"/>
            <a:r>
              <a:rPr lang="en-US" sz="2400" b="1" u="sng">
                <a:solidFill>
                  <a:srgbClr val="D52A1E"/>
                </a:solidFill>
                <a:ea typeface="+mn-lt"/>
                <a:cs typeface="+mn-lt"/>
              </a:rPr>
              <a:t>The ask:</a:t>
            </a:r>
            <a:r>
              <a:rPr lang="en-US" sz="2400" b="1">
                <a:solidFill>
                  <a:srgbClr val="D52A1E"/>
                </a:solidFill>
                <a:ea typeface="+mn-lt"/>
                <a:cs typeface="+mn-lt"/>
              </a:rPr>
              <a:t> </a:t>
            </a:r>
            <a:r>
              <a:rPr lang="en-US" sz="2400">
                <a:ea typeface="+mn-lt"/>
                <a:cs typeface="+mn-lt"/>
              </a:rPr>
              <a:t> </a:t>
            </a:r>
            <a:r>
              <a:rPr lang="en-GB" sz="2400"/>
              <a:t>To promote healthy ageing and healthcare system sustainability in Europe, EU policymakers must advocate for holistic national health strategies that address untreated hearing loss and associated comorbidities. This includes poor mental health and cognitive decline.</a:t>
            </a:r>
            <a:endParaRPr lang="en-US" sz="2400"/>
          </a:p>
          <a:p>
            <a:pPr algn="just"/>
            <a:endParaRPr lang="en-US" sz="3200"/>
          </a:p>
        </p:txBody>
      </p:sp>
    </p:spTree>
    <p:extLst>
      <p:ext uri="{BB962C8B-B14F-4D97-AF65-F5344CB8AC3E}">
        <p14:creationId xmlns:p14="http://schemas.microsoft.com/office/powerpoint/2010/main" val="1152349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8E0507-0FEB-40B2-B2A5-20D4829655BD}"/>
              </a:ext>
            </a:extLst>
          </p:cNvPr>
          <p:cNvSpPr>
            <a:spLocks noGrp="1"/>
          </p:cNvSpPr>
          <p:nvPr>
            <p:ph type="title"/>
          </p:nvPr>
        </p:nvSpPr>
        <p:spPr/>
        <p:txBody>
          <a:bodyPr/>
          <a:lstStyle/>
          <a:p>
            <a:r>
              <a:rPr lang="en-GB"/>
              <a:t>TACTICS</a:t>
            </a:r>
          </a:p>
        </p:txBody>
      </p:sp>
    </p:spTree>
    <p:extLst>
      <p:ext uri="{BB962C8B-B14F-4D97-AF65-F5344CB8AC3E}">
        <p14:creationId xmlns:p14="http://schemas.microsoft.com/office/powerpoint/2010/main" val="674408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2C07-8EAD-462F-9519-23681B3C905D}"/>
              </a:ext>
            </a:extLst>
          </p:cNvPr>
          <p:cNvSpPr>
            <a:spLocks noGrp="1"/>
          </p:cNvSpPr>
          <p:nvPr>
            <p:ph type="title"/>
          </p:nvPr>
        </p:nvSpPr>
        <p:spPr>
          <a:xfrm>
            <a:off x="419317" y="441819"/>
            <a:ext cx="10515600" cy="1144743"/>
          </a:xfrm>
        </p:spPr>
        <p:txBody>
          <a:bodyPr>
            <a:normAutofit/>
          </a:bodyPr>
          <a:lstStyle/>
          <a:p>
            <a:r>
              <a:rPr lang="en-GB" sz="3600" b="0"/>
              <a:t>Tactics</a:t>
            </a:r>
          </a:p>
        </p:txBody>
      </p:sp>
      <p:sp>
        <p:nvSpPr>
          <p:cNvPr id="6" name="Rectangle 5">
            <a:extLst>
              <a:ext uri="{FF2B5EF4-FFF2-40B4-BE49-F238E27FC236}">
                <a16:creationId xmlns:a16="http://schemas.microsoft.com/office/drawing/2014/main" id="{5A473BC9-1BE4-4A62-9566-84BF07EC3B3F}"/>
              </a:ext>
            </a:extLst>
          </p:cNvPr>
          <p:cNvSpPr/>
          <p:nvPr/>
        </p:nvSpPr>
        <p:spPr>
          <a:xfrm>
            <a:off x="544315" y="1586562"/>
            <a:ext cx="10825516" cy="4239622"/>
          </a:xfrm>
          <a:prstGeom prst="rect">
            <a:avLst/>
          </a:prstGeom>
        </p:spPr>
        <p:txBody>
          <a:bodyPr wrap="square">
            <a:spAutoFit/>
          </a:bodyPr>
          <a:lstStyle/>
          <a:p>
            <a:pPr algn="just"/>
            <a:r>
              <a:rPr lang="en-US" dirty="0"/>
              <a:t>We will </a:t>
            </a:r>
            <a:r>
              <a:rPr lang="en-US" b="1" dirty="0"/>
              <a:t>launch a social media awareness-raising campaign targeted towards EU policy stakeholders</a:t>
            </a:r>
            <a:r>
              <a:rPr lang="en-US" dirty="0"/>
              <a:t>.</a:t>
            </a:r>
            <a:r>
              <a:rPr lang="en-US" b="1" dirty="0"/>
              <a:t> </a:t>
            </a:r>
            <a:r>
              <a:rPr lang="en-US" dirty="0"/>
              <a:t> </a:t>
            </a:r>
          </a:p>
          <a:p>
            <a:pPr algn="just"/>
            <a:endParaRPr lang="en-US" dirty="0"/>
          </a:p>
          <a:p>
            <a:pPr algn="just"/>
            <a:r>
              <a:rPr lang="en-US" dirty="0"/>
              <a:t>Twitter and LinkedIn are the most popular social media tools in Brussels used by European decision makers including </a:t>
            </a:r>
            <a:r>
              <a:rPr lang="en-US" b="1" dirty="0"/>
              <a:t>Members of the European Parliament </a:t>
            </a:r>
            <a:r>
              <a:rPr lang="en-US" dirty="0"/>
              <a:t>(MEPs). FleishmanHillard sponsored research shows that:</a:t>
            </a:r>
          </a:p>
          <a:p>
            <a:pPr marL="285750" indent="-285750" algn="just">
              <a:buFont typeface="Arial" panose="020B0604020202020204" pitchFamily="34" charset="0"/>
              <a:buChar char="•"/>
            </a:pPr>
            <a:r>
              <a:rPr lang="en-US" dirty="0"/>
              <a:t>61% of MEPs surveyed follow social media conversations daily in their legislative work. In 2015, 77% were on Twitter and 28% on LinkedIn.</a:t>
            </a:r>
          </a:p>
          <a:p>
            <a:pPr marL="285750" indent="-285750" algn="just">
              <a:buFont typeface="Arial" panose="020B0604020202020204" pitchFamily="34" charset="0"/>
              <a:buChar char="•"/>
            </a:pPr>
            <a:r>
              <a:rPr lang="en-US" dirty="0"/>
              <a:t>42% of MEPs use LinkedIn to follow the views of people in their network. They use Twitter to listen and engage: 27% use it to engage with their constituents.</a:t>
            </a:r>
          </a:p>
          <a:p>
            <a:pPr marL="285750" indent="-285750" algn="just">
              <a:buFont typeface="Arial" panose="020B0604020202020204" pitchFamily="34" charset="0"/>
              <a:buChar char="•"/>
            </a:pPr>
            <a:r>
              <a:rPr lang="en-US" dirty="0"/>
              <a:t>All 27 European Commissioners have active Twitter channels.</a:t>
            </a:r>
          </a:p>
          <a:p>
            <a:pPr marL="285750" indent="-285750" algn="just">
              <a:buFont typeface="Arial" panose="020B0604020202020204" pitchFamily="34" charset="0"/>
              <a:buChar char="•"/>
            </a:pPr>
            <a:endParaRPr lang="en-US" dirty="0"/>
          </a:p>
          <a:p>
            <a:pPr algn="just"/>
            <a:r>
              <a:rPr lang="en-US" dirty="0"/>
              <a:t>Partnering organisations will receive </a:t>
            </a:r>
            <a:r>
              <a:rPr lang="en-US" b="1" dirty="0"/>
              <a:t>6 social media cards to share online. </a:t>
            </a:r>
            <a:r>
              <a:rPr lang="en-US" dirty="0"/>
              <a:t>They will be provided in English, and French and Spanish upon request. </a:t>
            </a:r>
          </a:p>
          <a:p>
            <a:pPr marL="285750" indent="-285750" algn="just">
              <a:buFont typeface="Arial" panose="020B0604020202020204" pitchFamily="34" charset="0"/>
              <a:buChar char="•"/>
            </a:pPr>
            <a:endParaRPr lang="en-US" sz="1750" dirty="0"/>
          </a:p>
        </p:txBody>
      </p:sp>
    </p:spTree>
    <p:extLst>
      <p:ext uri="{BB962C8B-B14F-4D97-AF65-F5344CB8AC3E}">
        <p14:creationId xmlns:p14="http://schemas.microsoft.com/office/powerpoint/2010/main" val="1280447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2C07-8EAD-462F-9519-23681B3C905D}"/>
              </a:ext>
            </a:extLst>
          </p:cNvPr>
          <p:cNvSpPr>
            <a:spLocks noGrp="1"/>
          </p:cNvSpPr>
          <p:nvPr>
            <p:ph type="title"/>
          </p:nvPr>
        </p:nvSpPr>
        <p:spPr>
          <a:xfrm>
            <a:off x="292443" y="275277"/>
            <a:ext cx="10515600" cy="1144743"/>
          </a:xfrm>
        </p:spPr>
        <p:txBody>
          <a:bodyPr>
            <a:normAutofit/>
          </a:bodyPr>
          <a:lstStyle/>
          <a:p>
            <a:r>
              <a:rPr lang="en-GB" sz="3600" b="0"/>
              <a:t>Timeline</a:t>
            </a:r>
          </a:p>
        </p:txBody>
      </p:sp>
      <p:graphicFrame>
        <p:nvGraphicFramePr>
          <p:cNvPr id="3" name="Diagram 2">
            <a:extLst>
              <a:ext uri="{FF2B5EF4-FFF2-40B4-BE49-F238E27FC236}">
                <a16:creationId xmlns:a16="http://schemas.microsoft.com/office/drawing/2014/main" id="{C31C27E4-08EC-4EAC-B460-DB1D922A88CA}"/>
              </a:ext>
            </a:extLst>
          </p:cNvPr>
          <p:cNvGraphicFramePr/>
          <p:nvPr>
            <p:extLst>
              <p:ext uri="{D42A27DB-BD31-4B8C-83A1-F6EECF244321}">
                <p14:modId xmlns:p14="http://schemas.microsoft.com/office/powerpoint/2010/main" val="1914731672"/>
              </p:ext>
            </p:extLst>
          </p:nvPr>
        </p:nvGraphicFramePr>
        <p:xfrm>
          <a:off x="642051" y="1014190"/>
          <a:ext cx="11257506" cy="50784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Isosceles Triangle 3">
            <a:extLst>
              <a:ext uri="{FF2B5EF4-FFF2-40B4-BE49-F238E27FC236}">
                <a16:creationId xmlns:a16="http://schemas.microsoft.com/office/drawing/2014/main" id="{2C633CB1-525E-478C-90B1-199B3BDAA1FF}"/>
              </a:ext>
            </a:extLst>
          </p:cNvPr>
          <p:cNvSpPr/>
          <p:nvPr/>
        </p:nvSpPr>
        <p:spPr>
          <a:xfrm rot="5400000">
            <a:off x="3967942" y="4721154"/>
            <a:ext cx="452728" cy="446567"/>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Isosceles Triangle 6">
            <a:extLst>
              <a:ext uri="{FF2B5EF4-FFF2-40B4-BE49-F238E27FC236}">
                <a16:creationId xmlns:a16="http://schemas.microsoft.com/office/drawing/2014/main" id="{BAC172C5-E5A3-40BE-B3F8-5A35768E2340}"/>
              </a:ext>
            </a:extLst>
          </p:cNvPr>
          <p:cNvSpPr/>
          <p:nvPr/>
        </p:nvSpPr>
        <p:spPr>
          <a:xfrm rot="10800000">
            <a:off x="1846909" y="3469694"/>
            <a:ext cx="452730" cy="294167"/>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Isosceles Triangle 7">
            <a:extLst>
              <a:ext uri="{FF2B5EF4-FFF2-40B4-BE49-F238E27FC236}">
                <a16:creationId xmlns:a16="http://schemas.microsoft.com/office/drawing/2014/main" id="{2814D3B6-E2CB-4B15-8F30-6F1051859A75}"/>
              </a:ext>
            </a:extLst>
          </p:cNvPr>
          <p:cNvSpPr/>
          <p:nvPr/>
        </p:nvSpPr>
        <p:spPr>
          <a:xfrm rot="10800000">
            <a:off x="9832938" y="3464352"/>
            <a:ext cx="452729" cy="334862"/>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Isosceles Triangle 9">
            <a:extLst>
              <a:ext uri="{FF2B5EF4-FFF2-40B4-BE49-F238E27FC236}">
                <a16:creationId xmlns:a16="http://schemas.microsoft.com/office/drawing/2014/main" id="{1173897E-D2E0-4C55-9700-E2DFD7EF30D1}"/>
              </a:ext>
            </a:extLst>
          </p:cNvPr>
          <p:cNvSpPr/>
          <p:nvPr/>
        </p:nvSpPr>
        <p:spPr>
          <a:xfrm>
            <a:off x="5818074" y="3176686"/>
            <a:ext cx="452730" cy="504625"/>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sosceles Triangle 10">
            <a:extLst>
              <a:ext uri="{FF2B5EF4-FFF2-40B4-BE49-F238E27FC236}">
                <a16:creationId xmlns:a16="http://schemas.microsoft.com/office/drawing/2014/main" id="{C88E69BE-837E-4180-9D76-E1AFC09C455D}"/>
              </a:ext>
            </a:extLst>
          </p:cNvPr>
          <p:cNvSpPr/>
          <p:nvPr/>
        </p:nvSpPr>
        <p:spPr>
          <a:xfrm rot="5400000">
            <a:off x="7864439" y="1931977"/>
            <a:ext cx="452728" cy="446567"/>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86067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8E0507-0FEB-40B2-B2A5-20D4829655BD}"/>
              </a:ext>
            </a:extLst>
          </p:cNvPr>
          <p:cNvSpPr>
            <a:spLocks noGrp="1"/>
          </p:cNvSpPr>
          <p:nvPr>
            <p:ph type="title"/>
          </p:nvPr>
        </p:nvSpPr>
        <p:spPr/>
        <p:txBody>
          <a:bodyPr/>
          <a:lstStyle/>
          <a:p>
            <a:r>
              <a:rPr lang="en-GB"/>
              <a:t>CAMPAIGN IDEAS</a:t>
            </a:r>
          </a:p>
        </p:txBody>
      </p:sp>
    </p:spTree>
    <p:extLst>
      <p:ext uri="{BB962C8B-B14F-4D97-AF65-F5344CB8AC3E}">
        <p14:creationId xmlns:p14="http://schemas.microsoft.com/office/powerpoint/2010/main" val="3847108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2C07-8EAD-462F-9519-23681B3C905D}"/>
              </a:ext>
            </a:extLst>
          </p:cNvPr>
          <p:cNvSpPr>
            <a:spLocks noGrp="1"/>
          </p:cNvSpPr>
          <p:nvPr>
            <p:ph type="title"/>
          </p:nvPr>
        </p:nvSpPr>
        <p:spPr>
          <a:xfrm>
            <a:off x="309584" y="209841"/>
            <a:ext cx="10515600" cy="1325563"/>
          </a:xfrm>
        </p:spPr>
        <p:txBody>
          <a:bodyPr>
            <a:normAutofit/>
          </a:bodyPr>
          <a:lstStyle/>
          <a:p>
            <a:r>
              <a:rPr lang="en-GB" sz="3600">
                <a:solidFill>
                  <a:schemeClr val="accent1">
                    <a:lumMod val="75000"/>
                  </a:schemeClr>
                </a:solidFill>
                <a:latin typeface="Arial Black"/>
              </a:rPr>
              <a:t>1) #HealthyHearingStrategy</a:t>
            </a:r>
            <a:endParaRPr lang="en-GB" sz="3600">
              <a:solidFill>
                <a:schemeClr val="accent1">
                  <a:lumMod val="75000"/>
                </a:schemeClr>
              </a:solidFill>
            </a:endParaRPr>
          </a:p>
        </p:txBody>
      </p:sp>
      <p:sp>
        <p:nvSpPr>
          <p:cNvPr id="4" name="Rectangle 3">
            <a:extLst>
              <a:ext uri="{FF2B5EF4-FFF2-40B4-BE49-F238E27FC236}">
                <a16:creationId xmlns:a16="http://schemas.microsoft.com/office/drawing/2014/main" id="{33EF451F-7AD9-419F-B7A5-C9E00B6FE303}"/>
              </a:ext>
            </a:extLst>
          </p:cNvPr>
          <p:cNvSpPr/>
          <p:nvPr/>
        </p:nvSpPr>
        <p:spPr>
          <a:xfrm>
            <a:off x="490337" y="1535404"/>
            <a:ext cx="7103643" cy="4616648"/>
          </a:xfrm>
          <a:prstGeom prst="rect">
            <a:avLst/>
          </a:prstGeom>
        </p:spPr>
        <p:txBody>
          <a:bodyPr wrap="square" lIns="91440" tIns="45720" rIns="91440" bIns="45720" anchor="t">
            <a:spAutoFit/>
          </a:bodyPr>
          <a:lstStyle/>
          <a:p>
            <a:pPr algn="just"/>
            <a:r>
              <a:rPr lang="en-GB" sz="1400" b="1"/>
              <a:t>The opportunity: </a:t>
            </a:r>
            <a:endParaRPr lang="en-US"/>
          </a:p>
          <a:p>
            <a:pPr marL="285750" indent="-285750" algn="just">
              <a:buFont typeface="Arial"/>
              <a:buChar char="•"/>
            </a:pPr>
            <a:r>
              <a:rPr lang="en-US" sz="1400"/>
              <a:t>2021–2030 is the UN’s Decade of Healthy Ageing. The EU can lead by launching an EU-wide strategy on hearing health, also considering comorbidities such as ill- mental health.</a:t>
            </a:r>
          </a:p>
          <a:p>
            <a:pPr algn="just"/>
            <a:br>
              <a:rPr lang="en-GB" sz="1400"/>
            </a:br>
            <a:r>
              <a:rPr lang="en-GB" sz="1400" b="1"/>
              <a:t>Objective:</a:t>
            </a:r>
          </a:p>
          <a:p>
            <a:pPr marL="285750" indent="-285750" algn="just">
              <a:buFont typeface="Arial" panose="020B0604020202020204" pitchFamily="34" charset="0"/>
              <a:buChar char="•"/>
            </a:pPr>
            <a:r>
              <a:rPr lang="en-GB" sz="1400"/>
              <a:t>Launch a narrative campaign calling European policymakers to actively work on a Healthy Hearing Strategy in 2022. This would highlight hearing and mental health as key components to healthy ageing.</a:t>
            </a:r>
          </a:p>
          <a:p>
            <a:pPr marL="285750" indent="-285750" algn="just">
              <a:buFont typeface="Arial" panose="020B0604020202020204" pitchFamily="34" charset="0"/>
              <a:buChar char="•"/>
            </a:pPr>
            <a:r>
              <a:rPr lang="en-GB" sz="1400">
                <a:ea typeface="+mn-lt"/>
                <a:cs typeface="+mn-lt"/>
              </a:rPr>
              <a:t>The hashtag #HealthyHearingStrategy would directly target policymakers whilst still providing the general public with information regarding the  link between hearing loss, mental health and healthy ageing.</a:t>
            </a:r>
          </a:p>
          <a:p>
            <a:pPr algn="just"/>
            <a:endParaRPr lang="en-GB" sz="1400" b="1"/>
          </a:p>
          <a:p>
            <a:pPr algn="just"/>
            <a:r>
              <a:rPr lang="en-GB" sz="1400" b="1"/>
              <a:t>Tactics: </a:t>
            </a:r>
          </a:p>
          <a:p>
            <a:pPr marL="285750" indent="-285750">
              <a:buFont typeface="Arial" panose="020B0604020202020204" pitchFamily="34" charset="0"/>
              <a:buChar char="•"/>
            </a:pPr>
            <a:r>
              <a:rPr lang="en-GB" sz="1400"/>
              <a:t>6 social media cards with statistics on the link between hearing loss and mental health, showing the impact of non-treatment of hearing loss on Europe’s elderly population. Ask EU institutions to address the challenge in a #HealthyHearingStrategy.</a:t>
            </a:r>
          </a:p>
          <a:p>
            <a:pPr marL="285750" indent="-285750" algn="just">
              <a:buFont typeface="Arial" panose="020B0604020202020204" pitchFamily="34" charset="0"/>
              <a:buChar char="•"/>
            </a:pPr>
            <a:r>
              <a:rPr lang="en-GB" sz="1400"/>
              <a:t>Tag official accounts of the EU Commission, EU Parliament and EU Council, the copy will directly call out policymakers to work on a strategy to be launched as soon as possible.</a:t>
            </a:r>
          </a:p>
        </p:txBody>
      </p:sp>
      <p:sp>
        <p:nvSpPr>
          <p:cNvPr id="5" name="TextBox 4">
            <a:extLst>
              <a:ext uri="{FF2B5EF4-FFF2-40B4-BE49-F238E27FC236}">
                <a16:creationId xmlns:a16="http://schemas.microsoft.com/office/drawing/2014/main" id="{67C9CDED-10A1-4D21-81D2-D3326D48C5B7}"/>
              </a:ext>
            </a:extLst>
          </p:cNvPr>
          <p:cNvSpPr txBox="1"/>
          <p:nvPr/>
        </p:nvSpPr>
        <p:spPr>
          <a:xfrm>
            <a:off x="7861189" y="4431098"/>
            <a:ext cx="4086018" cy="1477328"/>
          </a:xfrm>
          <a:prstGeom prst="rect">
            <a:avLst/>
          </a:prstGeom>
          <a:noFill/>
        </p:spPr>
        <p:txBody>
          <a:bodyPr wrap="square" lIns="91440" tIns="45720" rIns="91440" bIns="45720" rtlCol="0" anchor="t">
            <a:spAutoFit/>
          </a:bodyPr>
          <a:lstStyle/>
          <a:p>
            <a:pPr algn="ctr"/>
            <a:r>
              <a:rPr lang="en-US">
                <a:solidFill>
                  <a:schemeClr val="accent1">
                    <a:lumMod val="75000"/>
                  </a:schemeClr>
                </a:solidFill>
                <a:latin typeface="Arial Black"/>
              </a:rPr>
              <a:t>We need a #HealthyHearingStrategy for 2022! @EU_Commission, what are you doing for your older citizens? </a:t>
            </a:r>
          </a:p>
        </p:txBody>
      </p:sp>
      <p:pic>
        <p:nvPicPr>
          <p:cNvPr id="3" name="Picture 6" descr="Diagram&#10;&#10;Description automatically generated">
            <a:extLst>
              <a:ext uri="{FF2B5EF4-FFF2-40B4-BE49-F238E27FC236}">
                <a16:creationId xmlns:a16="http://schemas.microsoft.com/office/drawing/2014/main" id="{40405FF6-D960-4B04-B600-8E6B443CAA12}"/>
              </a:ext>
            </a:extLst>
          </p:cNvPr>
          <p:cNvPicPr>
            <a:picLocks noChangeAspect="1"/>
          </p:cNvPicPr>
          <p:nvPr/>
        </p:nvPicPr>
        <p:blipFill rotWithShape="1">
          <a:blip r:embed="rId3"/>
          <a:srcRect l="5794" t="8043" r="6438" b="7775"/>
          <a:stretch/>
        </p:blipFill>
        <p:spPr>
          <a:xfrm>
            <a:off x="7861189" y="1165388"/>
            <a:ext cx="3887727" cy="2986310"/>
          </a:xfrm>
          <a:prstGeom prst="rect">
            <a:avLst/>
          </a:prstGeom>
        </p:spPr>
      </p:pic>
    </p:spTree>
    <p:extLst>
      <p:ext uri="{BB962C8B-B14F-4D97-AF65-F5344CB8AC3E}">
        <p14:creationId xmlns:p14="http://schemas.microsoft.com/office/powerpoint/2010/main" val="3721474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9B14B-8262-4F4A-B576-C5CCC1B70EC1}"/>
              </a:ext>
            </a:extLst>
          </p:cNvPr>
          <p:cNvSpPr>
            <a:spLocks noGrp="1"/>
          </p:cNvSpPr>
          <p:nvPr>
            <p:ph type="title"/>
          </p:nvPr>
        </p:nvSpPr>
        <p:spPr>
          <a:xfrm>
            <a:off x="746931" y="169552"/>
            <a:ext cx="10515600" cy="1184854"/>
          </a:xfrm>
        </p:spPr>
        <p:txBody>
          <a:bodyPr/>
          <a:lstStyle/>
          <a:p>
            <a:r>
              <a:rPr lang="en-GB"/>
              <a:t>Introduction</a:t>
            </a:r>
          </a:p>
        </p:txBody>
      </p:sp>
      <p:sp>
        <p:nvSpPr>
          <p:cNvPr id="3" name="Rectangle 2">
            <a:extLst>
              <a:ext uri="{FF2B5EF4-FFF2-40B4-BE49-F238E27FC236}">
                <a16:creationId xmlns:a16="http://schemas.microsoft.com/office/drawing/2014/main" id="{23CFDE40-9489-4623-A665-97F5D03DB8E0}"/>
              </a:ext>
            </a:extLst>
          </p:cNvPr>
          <p:cNvSpPr/>
          <p:nvPr/>
        </p:nvSpPr>
        <p:spPr>
          <a:xfrm>
            <a:off x="746931" y="1354406"/>
            <a:ext cx="10599591" cy="4278094"/>
          </a:xfrm>
          <a:prstGeom prst="rect">
            <a:avLst/>
          </a:prstGeom>
        </p:spPr>
        <p:txBody>
          <a:bodyPr wrap="square">
            <a:spAutoFit/>
          </a:bodyPr>
          <a:lstStyle/>
          <a:p>
            <a:pPr algn="just"/>
            <a:r>
              <a:rPr lang="en-US" sz="1600"/>
              <a:t>On 09 September 2021, the </a:t>
            </a:r>
            <a:r>
              <a:rPr lang="en-US" sz="1600" b="1"/>
              <a:t>Hearing Health Forum EU</a:t>
            </a:r>
            <a:r>
              <a:rPr lang="en-US" sz="1600"/>
              <a:t>, alongside the </a:t>
            </a:r>
            <a:r>
              <a:rPr lang="en-US" sz="1600" b="1">
                <a:effectLst/>
              </a:rPr>
              <a:t>European Federation of Hard of Hearing People</a:t>
            </a:r>
            <a:r>
              <a:rPr lang="en-US" sz="1600">
                <a:effectLst/>
              </a:rPr>
              <a:t> (EFHOH)</a:t>
            </a:r>
            <a:r>
              <a:rPr lang="en-US" sz="1600" b="1"/>
              <a:t>, </a:t>
            </a:r>
            <a:r>
              <a:rPr lang="en-US" sz="1600"/>
              <a:t>the </a:t>
            </a:r>
            <a:r>
              <a:rPr lang="en-US" sz="1600" b="1">
                <a:effectLst/>
              </a:rPr>
              <a:t>European Network for Workplace Health Promotion </a:t>
            </a:r>
            <a:r>
              <a:rPr lang="en-US" sz="1600">
                <a:effectLst/>
              </a:rPr>
              <a:t>(ENWHP), the </a:t>
            </a:r>
            <a:r>
              <a:rPr lang="en-US" sz="1600" b="1">
                <a:effectLst/>
              </a:rPr>
              <a:t>European Federation of Associations of Families of People with Mental Illness </a:t>
            </a:r>
            <a:r>
              <a:rPr lang="en-US" sz="1600">
                <a:effectLst/>
              </a:rPr>
              <a:t>(EUFAMI), th</a:t>
            </a:r>
            <a:r>
              <a:rPr lang="en-US" sz="1600"/>
              <a:t>e </a:t>
            </a:r>
            <a:r>
              <a:rPr lang="en-US" sz="1600" b="1">
                <a:effectLst/>
              </a:rPr>
              <a:t>European Association of Cochlear Implant Users</a:t>
            </a:r>
            <a:r>
              <a:rPr lang="en-US" sz="1600">
                <a:effectLst/>
              </a:rPr>
              <a:t> (EURO-CIU), the </a:t>
            </a:r>
            <a:r>
              <a:rPr lang="en-US" sz="1600" b="1">
                <a:effectLst/>
              </a:rPr>
              <a:t>European Community Mental health Service providers </a:t>
            </a:r>
            <a:r>
              <a:rPr lang="en-US" sz="1600">
                <a:effectLst/>
              </a:rPr>
              <a:t>(EUCOMS) and the </a:t>
            </a:r>
            <a:r>
              <a:rPr lang="en-US" sz="1600" b="1">
                <a:effectLst/>
              </a:rPr>
              <a:t>Global Alliance of Mental Illness Advocacy Networks-Europe </a:t>
            </a:r>
            <a:r>
              <a:rPr lang="en-US" sz="1600">
                <a:effectLst/>
              </a:rPr>
              <a:t>(GAMIAN Europe), </a:t>
            </a:r>
            <a:r>
              <a:rPr lang="en-US" sz="1600"/>
              <a:t>came together to discuss how to use their collective strength to put forward a campaign directed towards EU policymakers on the link between mental health, hearing loss and healthy ageing.</a:t>
            </a:r>
          </a:p>
          <a:p>
            <a:pPr algn="just"/>
            <a:endParaRPr lang="en-US" sz="1600" b="1"/>
          </a:p>
          <a:p>
            <a:pPr algn="just"/>
            <a:r>
              <a:rPr lang="en-US" sz="1600" b="1"/>
              <a:t>The workshop was divided into three sections:</a:t>
            </a:r>
          </a:p>
          <a:p>
            <a:pPr marL="514350" indent="-514350">
              <a:buFont typeface="+mj-lt"/>
              <a:buAutoNum type="arabicPeriod"/>
            </a:pPr>
            <a:r>
              <a:rPr lang="en-US" sz="1600" b="1"/>
              <a:t>Messaging: </a:t>
            </a:r>
            <a:r>
              <a:rPr lang="en-US" sz="1600"/>
              <a:t>unify</a:t>
            </a:r>
            <a:r>
              <a:rPr lang="en-US" sz="1600" b="1"/>
              <a:t> </a:t>
            </a:r>
            <a:r>
              <a:rPr lang="en-US" sz="1600"/>
              <a:t>messaging</a:t>
            </a:r>
            <a:r>
              <a:rPr lang="en-US" sz="1600" b="1"/>
              <a:t> </a:t>
            </a:r>
            <a:r>
              <a:rPr lang="en-US" sz="1600"/>
              <a:t>on the link between hearing loss and healthy ageing, with an emphasis on the impact of untreated hearing loss on mental health in the older population.</a:t>
            </a:r>
          </a:p>
          <a:p>
            <a:pPr marL="514350" indent="-514350">
              <a:buFont typeface="+mj-lt"/>
              <a:buAutoNum type="arabicPeriod"/>
            </a:pPr>
            <a:r>
              <a:rPr lang="en-US" sz="1600" b="1"/>
              <a:t>Channels for engagement: </a:t>
            </a:r>
            <a:r>
              <a:rPr lang="en-US" sz="1600"/>
              <a:t>identify effective strategies for engagement with health policy stakeholders in Brussels.</a:t>
            </a:r>
          </a:p>
          <a:p>
            <a:pPr marL="514350" indent="-514350">
              <a:buFont typeface="+mj-lt"/>
              <a:buAutoNum type="arabicPeriod"/>
            </a:pPr>
            <a:r>
              <a:rPr lang="en-US" sz="1600" b="1"/>
              <a:t>Creative campaign: </a:t>
            </a:r>
            <a:r>
              <a:rPr lang="en-US" sz="1600"/>
              <a:t>develop a campaign theme to raise awareness in Brussels of the impact of untreated hearing loss on the mental health and well-being of Europe’s ageing population. </a:t>
            </a:r>
          </a:p>
          <a:p>
            <a:endParaRPr lang="en-US" sz="1600" b="1"/>
          </a:p>
          <a:p>
            <a:r>
              <a:rPr lang="en-US" sz="1600" b="1"/>
              <a:t>This document recaps key discussion points and outlines next steps. </a:t>
            </a:r>
          </a:p>
        </p:txBody>
      </p:sp>
    </p:spTree>
    <p:extLst>
      <p:ext uri="{BB962C8B-B14F-4D97-AF65-F5344CB8AC3E}">
        <p14:creationId xmlns:p14="http://schemas.microsoft.com/office/powerpoint/2010/main" val="14661060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32C07-8EAD-462F-9519-23681B3C905D}"/>
              </a:ext>
            </a:extLst>
          </p:cNvPr>
          <p:cNvSpPr>
            <a:spLocks noGrp="1"/>
          </p:cNvSpPr>
          <p:nvPr>
            <p:ph type="title"/>
          </p:nvPr>
        </p:nvSpPr>
        <p:spPr>
          <a:xfrm>
            <a:off x="420050" y="202374"/>
            <a:ext cx="11189748" cy="1325563"/>
          </a:xfrm>
        </p:spPr>
        <p:txBody>
          <a:bodyPr/>
          <a:lstStyle/>
          <a:p>
            <a:r>
              <a:rPr lang="en-GB" sz="3600">
                <a:latin typeface="Arial Black"/>
              </a:rPr>
              <a:t>2) #ListenUp!   </a:t>
            </a:r>
            <a:endParaRPr lang="en-GB" sz="3600">
              <a:highlight>
                <a:srgbClr val="FFFF00"/>
              </a:highlight>
              <a:latin typeface="Arial Black"/>
            </a:endParaRPr>
          </a:p>
        </p:txBody>
      </p:sp>
      <p:sp>
        <p:nvSpPr>
          <p:cNvPr id="3" name="TextBox 2">
            <a:extLst>
              <a:ext uri="{FF2B5EF4-FFF2-40B4-BE49-F238E27FC236}">
                <a16:creationId xmlns:a16="http://schemas.microsoft.com/office/drawing/2014/main" id="{B61F2E6D-C487-4D85-9F07-FA7A1905EE30}"/>
              </a:ext>
            </a:extLst>
          </p:cNvPr>
          <p:cNvSpPr txBox="1"/>
          <p:nvPr/>
        </p:nvSpPr>
        <p:spPr>
          <a:xfrm>
            <a:off x="420050" y="1128349"/>
            <a:ext cx="6984360" cy="5262979"/>
          </a:xfrm>
          <a:prstGeom prst="rect">
            <a:avLst/>
          </a:prstGeom>
          <a:noFill/>
        </p:spPr>
        <p:txBody>
          <a:bodyPr wrap="square" lIns="91440" tIns="45720" rIns="91440" bIns="45720" rtlCol="0" anchor="t">
            <a:spAutoFit/>
          </a:bodyPr>
          <a:lstStyle/>
          <a:p>
            <a:pPr algn="just"/>
            <a:r>
              <a:rPr lang="en-GB" sz="1350" b="1"/>
              <a:t>Opportunity: </a:t>
            </a:r>
          </a:p>
          <a:p>
            <a:pPr marL="285750" indent="-285750" algn="just">
              <a:buFont typeface="Arial" panose="020B0604020202020204" pitchFamily="34" charset="0"/>
              <a:buChar char="•"/>
            </a:pPr>
            <a:r>
              <a:rPr lang="en-GB" sz="1350"/>
              <a:t>Europe is the oldest continent in the world and continues to age – this means the burden of hearing loss on individuals, society and the economy will continue to increase. The likelihood of experiencing hearing loss increases as we get older, and all European citizens risk being impacted.</a:t>
            </a:r>
          </a:p>
          <a:p>
            <a:pPr marL="285750" indent="-285750" algn="just">
              <a:buFont typeface="Arial" panose="020B0604020202020204" pitchFamily="34" charset="0"/>
              <a:buChar char="•"/>
            </a:pPr>
            <a:r>
              <a:rPr lang="en-GB" sz="1350"/>
              <a:t>Screening, detection and treatment of hearing loss can improve an individual’s quality of life by reducing the risk of comorbidities such as mental ill-health and cognitive decline. This ensures an individual’s right to actively age. </a:t>
            </a:r>
          </a:p>
          <a:p>
            <a:pPr marL="285750" indent="-285750" algn="just">
              <a:buFont typeface="Arial" panose="020B0604020202020204" pitchFamily="34" charset="0"/>
              <a:buChar char="•"/>
            </a:pPr>
            <a:r>
              <a:rPr lang="en-GB" sz="1350"/>
              <a:t>Both hearing loss and its comorbidities are costly to society and must be tackled urgently as the EU strives to ‘build back’ post-pandemic.</a:t>
            </a:r>
          </a:p>
          <a:p>
            <a:pPr algn="just"/>
            <a:endParaRPr lang="en-GB" sz="1350"/>
          </a:p>
          <a:p>
            <a:pPr algn="just"/>
            <a:r>
              <a:rPr lang="en-GB" sz="1350" b="1"/>
              <a:t>Objective:</a:t>
            </a:r>
          </a:p>
          <a:p>
            <a:pPr marL="285750" indent="-285750" algn="just">
              <a:buFont typeface="Arial" panose="020B0604020202020204" pitchFamily="34" charset="0"/>
              <a:buChar char="•"/>
            </a:pPr>
            <a:r>
              <a:rPr lang="en-GB" sz="1350"/>
              <a:t>This campaign will raise awareness of the link between hearing loss and associated mental health issues. </a:t>
            </a:r>
          </a:p>
          <a:p>
            <a:pPr marL="285750" indent="-285750" algn="just">
              <a:buFont typeface="Arial" panose="020B0604020202020204" pitchFamily="34" charset="0"/>
              <a:buChar char="•"/>
            </a:pPr>
            <a:r>
              <a:rPr lang="en-GB" sz="1350"/>
              <a:t>The campaign will communicate a sense of urgency by showing that without effective screening and treatment of hearing loss, European citizens will be denied the opportunity to healthily age. </a:t>
            </a:r>
          </a:p>
          <a:p>
            <a:pPr marL="285750" indent="-285750" algn="just">
              <a:buFont typeface="Arial" panose="020B0604020202020204" pitchFamily="34" charset="0"/>
              <a:buChar char="•"/>
            </a:pPr>
            <a:r>
              <a:rPr lang="en-GB" sz="1350"/>
              <a:t>It will demonstrate to policymakers that they must promote regular hearing screening and ensure access to hearing loss treatment, including cochlear implants.</a:t>
            </a:r>
          </a:p>
          <a:p>
            <a:pPr algn="just"/>
            <a:endParaRPr lang="en-GB" sz="1350"/>
          </a:p>
          <a:p>
            <a:pPr algn="just"/>
            <a:r>
              <a:rPr lang="en-GB" sz="1350" b="1"/>
              <a:t>Tactics:</a:t>
            </a:r>
            <a:endParaRPr lang="en-GB" sz="1350"/>
          </a:p>
          <a:p>
            <a:pPr marL="285750" indent="-285750" algn="just">
              <a:buFont typeface="Arial" panose="020B0604020202020204" pitchFamily="34" charset="0"/>
              <a:buChar char="•"/>
            </a:pPr>
            <a:r>
              <a:rPr lang="en-GB" sz="1350"/>
              <a:t>6 social media cards highlighting the link between hearing loss, mental health, and healthy ageing, with statistics aiming to shock both policymakers and general public. </a:t>
            </a:r>
          </a:p>
          <a:p>
            <a:pPr marL="285750" indent="-285750" algn="just">
              <a:buFont typeface="Arial" panose="020B0604020202020204" pitchFamily="34" charset="0"/>
              <a:buChar char="•"/>
            </a:pPr>
            <a:r>
              <a:rPr lang="en-GB" sz="1350"/>
              <a:t>The tone of the campaign is mysterious, provocative, and personal.</a:t>
            </a:r>
          </a:p>
        </p:txBody>
      </p:sp>
      <p:sp>
        <p:nvSpPr>
          <p:cNvPr id="6" name="TextBox 5">
            <a:extLst>
              <a:ext uri="{FF2B5EF4-FFF2-40B4-BE49-F238E27FC236}">
                <a16:creationId xmlns:a16="http://schemas.microsoft.com/office/drawing/2014/main" id="{81AD7183-190C-4846-8CD5-48AA107D2DF1}"/>
              </a:ext>
            </a:extLst>
          </p:cNvPr>
          <p:cNvSpPr txBox="1"/>
          <p:nvPr/>
        </p:nvSpPr>
        <p:spPr>
          <a:xfrm>
            <a:off x="7770784" y="4254833"/>
            <a:ext cx="4086018" cy="1200329"/>
          </a:xfrm>
          <a:prstGeom prst="rect">
            <a:avLst/>
          </a:prstGeom>
          <a:noFill/>
        </p:spPr>
        <p:txBody>
          <a:bodyPr wrap="square" lIns="91440" tIns="45720" rIns="91440" bIns="45720" rtlCol="0" anchor="t">
            <a:spAutoFit/>
          </a:bodyPr>
          <a:lstStyle/>
          <a:p>
            <a:pPr algn="ctr"/>
            <a:r>
              <a:rPr lang="en-US">
                <a:solidFill>
                  <a:srgbClr val="C00000"/>
                </a:solidFill>
                <a:latin typeface="Arial Black"/>
              </a:rPr>
              <a:t>#ListenUp! Every European citizen will be affected by hearing loss in their lifetime. You might be next …</a:t>
            </a:r>
          </a:p>
        </p:txBody>
      </p:sp>
      <p:pic>
        <p:nvPicPr>
          <p:cNvPr id="9" name="Picture 8">
            <a:extLst>
              <a:ext uri="{FF2B5EF4-FFF2-40B4-BE49-F238E27FC236}">
                <a16:creationId xmlns:a16="http://schemas.microsoft.com/office/drawing/2014/main" id="{CEEB7D31-9336-42A0-8043-B0A239DC132B}"/>
              </a:ext>
            </a:extLst>
          </p:cNvPr>
          <p:cNvPicPr>
            <a:picLocks noChangeAspect="1"/>
          </p:cNvPicPr>
          <p:nvPr/>
        </p:nvPicPr>
        <p:blipFill rotWithShape="1">
          <a:blip r:embed="rId3"/>
          <a:srcRect l="47083" t="24444" r="13542" b="22280"/>
          <a:stretch/>
        </p:blipFill>
        <p:spPr>
          <a:xfrm>
            <a:off x="7770784" y="1006073"/>
            <a:ext cx="4001166" cy="3045226"/>
          </a:xfrm>
          <a:prstGeom prst="rect">
            <a:avLst/>
          </a:prstGeom>
        </p:spPr>
      </p:pic>
    </p:spTree>
    <p:extLst>
      <p:ext uri="{BB962C8B-B14F-4D97-AF65-F5344CB8AC3E}">
        <p14:creationId xmlns:p14="http://schemas.microsoft.com/office/powerpoint/2010/main" val="3356267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8E0507-0FEB-40B2-B2A5-20D4829655BD}"/>
              </a:ext>
            </a:extLst>
          </p:cNvPr>
          <p:cNvSpPr>
            <a:spLocks noGrp="1"/>
          </p:cNvSpPr>
          <p:nvPr>
            <p:ph type="title"/>
          </p:nvPr>
        </p:nvSpPr>
        <p:spPr/>
        <p:txBody>
          <a:bodyPr/>
          <a:lstStyle/>
          <a:p>
            <a:r>
              <a:rPr lang="en-GB"/>
              <a:t>SUMMARY</a:t>
            </a:r>
          </a:p>
        </p:txBody>
      </p:sp>
    </p:spTree>
    <p:extLst>
      <p:ext uri="{BB962C8B-B14F-4D97-AF65-F5344CB8AC3E}">
        <p14:creationId xmlns:p14="http://schemas.microsoft.com/office/powerpoint/2010/main" val="20348515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E0AC4643-38FB-428D-860D-A4D0BA6D7696}"/>
              </a:ext>
            </a:extLst>
          </p:cNvPr>
          <p:cNvSpPr/>
          <p:nvPr/>
        </p:nvSpPr>
        <p:spPr>
          <a:xfrm>
            <a:off x="7846541" y="1274556"/>
            <a:ext cx="3480837" cy="2162565"/>
          </a:xfrm>
          <a:prstGeom prst="rect">
            <a:avLst/>
          </a:prstGeom>
          <a:noFill/>
          <a:ln w="381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D15BE21-FFCD-1547-8440-3895A10240B4}"/>
              </a:ext>
            </a:extLst>
          </p:cNvPr>
          <p:cNvSpPr/>
          <p:nvPr/>
        </p:nvSpPr>
        <p:spPr>
          <a:xfrm>
            <a:off x="7613439" y="1046012"/>
            <a:ext cx="2105246" cy="4570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rPr>
              <a:t>Channels &amp; Tactics</a:t>
            </a:r>
          </a:p>
        </p:txBody>
      </p:sp>
      <p:sp>
        <p:nvSpPr>
          <p:cNvPr id="23" name="Rectangle 22">
            <a:extLst>
              <a:ext uri="{FF2B5EF4-FFF2-40B4-BE49-F238E27FC236}">
                <a16:creationId xmlns:a16="http://schemas.microsoft.com/office/drawing/2014/main" id="{32FC22EF-0AA4-4C22-A881-6468AA31DE16}"/>
              </a:ext>
            </a:extLst>
          </p:cNvPr>
          <p:cNvSpPr/>
          <p:nvPr/>
        </p:nvSpPr>
        <p:spPr>
          <a:xfrm>
            <a:off x="4085388" y="3792612"/>
            <a:ext cx="7241990" cy="2468488"/>
          </a:xfrm>
          <a:prstGeom prst="rect">
            <a:avLst/>
          </a:prstGeom>
          <a:noFill/>
          <a:ln w="381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841D07-8F2A-440C-BA10-71B5A36BD8E9}"/>
              </a:ext>
            </a:extLst>
          </p:cNvPr>
          <p:cNvSpPr/>
          <p:nvPr/>
        </p:nvSpPr>
        <p:spPr>
          <a:xfrm>
            <a:off x="4085388" y="1306295"/>
            <a:ext cx="3278977" cy="2162565"/>
          </a:xfrm>
          <a:prstGeom prst="rect">
            <a:avLst/>
          </a:prstGeom>
          <a:noFill/>
          <a:ln w="381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7BB919-3C18-6543-BAF9-D7970244D846}"/>
              </a:ext>
            </a:extLst>
          </p:cNvPr>
          <p:cNvSpPr>
            <a:spLocks noGrp="1"/>
          </p:cNvSpPr>
          <p:nvPr>
            <p:ph type="title"/>
          </p:nvPr>
        </p:nvSpPr>
        <p:spPr>
          <a:xfrm>
            <a:off x="185561" y="-98989"/>
            <a:ext cx="10545587" cy="1325563"/>
          </a:xfrm>
        </p:spPr>
        <p:txBody>
          <a:bodyPr>
            <a:normAutofit/>
          </a:bodyPr>
          <a:lstStyle/>
          <a:p>
            <a:r>
              <a:rPr lang="en-US" sz="3000">
                <a:latin typeface="Arial Black"/>
              </a:rPr>
              <a:t>OVERVIEW: CAMPAIGN BLUEPRINT</a:t>
            </a:r>
          </a:p>
        </p:txBody>
      </p:sp>
      <p:sp>
        <p:nvSpPr>
          <p:cNvPr id="5" name="Rectangle 4">
            <a:extLst>
              <a:ext uri="{FF2B5EF4-FFF2-40B4-BE49-F238E27FC236}">
                <a16:creationId xmlns:a16="http://schemas.microsoft.com/office/drawing/2014/main" id="{10E7FAE7-A32B-194A-9F69-D145EEDEEE3F}"/>
              </a:ext>
            </a:extLst>
          </p:cNvPr>
          <p:cNvSpPr/>
          <p:nvPr/>
        </p:nvSpPr>
        <p:spPr>
          <a:xfrm>
            <a:off x="617845" y="1266435"/>
            <a:ext cx="2837854" cy="4994665"/>
          </a:xfrm>
          <a:prstGeom prst="rect">
            <a:avLst/>
          </a:prstGeom>
          <a:noFill/>
          <a:ln w="381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50A036-0E6E-B948-98F8-ACF6D5A857DD}"/>
              </a:ext>
            </a:extLst>
          </p:cNvPr>
          <p:cNvSpPr/>
          <p:nvPr/>
        </p:nvSpPr>
        <p:spPr>
          <a:xfrm>
            <a:off x="347388" y="1034473"/>
            <a:ext cx="2105246" cy="4570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rPr>
              <a:t>Objectives</a:t>
            </a:r>
          </a:p>
        </p:txBody>
      </p:sp>
      <p:sp>
        <p:nvSpPr>
          <p:cNvPr id="9" name="Rectangle 8">
            <a:extLst>
              <a:ext uri="{FF2B5EF4-FFF2-40B4-BE49-F238E27FC236}">
                <a16:creationId xmlns:a16="http://schemas.microsoft.com/office/drawing/2014/main" id="{854A5C0C-3384-8D4D-AFE3-2A72BF52F590}"/>
              </a:ext>
            </a:extLst>
          </p:cNvPr>
          <p:cNvSpPr/>
          <p:nvPr/>
        </p:nvSpPr>
        <p:spPr>
          <a:xfrm>
            <a:off x="3836314" y="1046012"/>
            <a:ext cx="2105246" cy="4570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rPr>
              <a:t>Target Audiences</a:t>
            </a:r>
          </a:p>
        </p:txBody>
      </p:sp>
      <p:sp>
        <p:nvSpPr>
          <p:cNvPr id="14" name="Rectangle 13">
            <a:extLst>
              <a:ext uri="{FF2B5EF4-FFF2-40B4-BE49-F238E27FC236}">
                <a16:creationId xmlns:a16="http://schemas.microsoft.com/office/drawing/2014/main" id="{25BA4320-AEC8-664F-B945-66A1AD08C1E2}"/>
              </a:ext>
            </a:extLst>
          </p:cNvPr>
          <p:cNvSpPr/>
          <p:nvPr/>
        </p:nvSpPr>
        <p:spPr>
          <a:xfrm>
            <a:off x="3836314" y="3561170"/>
            <a:ext cx="2105246" cy="4570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rPr>
              <a:t>Key Messages</a:t>
            </a:r>
          </a:p>
        </p:txBody>
      </p:sp>
      <p:sp>
        <p:nvSpPr>
          <p:cNvPr id="4" name="TextBox 3">
            <a:extLst>
              <a:ext uri="{FF2B5EF4-FFF2-40B4-BE49-F238E27FC236}">
                <a16:creationId xmlns:a16="http://schemas.microsoft.com/office/drawing/2014/main" id="{8BE8A5CD-5586-41EC-9569-CF88CE8D8D84}"/>
              </a:ext>
            </a:extLst>
          </p:cNvPr>
          <p:cNvSpPr txBox="1"/>
          <p:nvPr/>
        </p:nvSpPr>
        <p:spPr>
          <a:xfrm>
            <a:off x="679255" y="1546558"/>
            <a:ext cx="2715034" cy="4970591"/>
          </a:xfrm>
          <a:prstGeom prst="rect">
            <a:avLst/>
          </a:prstGeom>
          <a:noFill/>
        </p:spPr>
        <p:txBody>
          <a:bodyPr wrap="square" lIns="91440" tIns="45720" rIns="91440" bIns="45720" rtlCol="0" anchor="t">
            <a:spAutoFit/>
          </a:bodyPr>
          <a:lstStyle/>
          <a:p>
            <a:pPr marL="342900" indent="-342900">
              <a:buAutoNum type="arabicPeriod"/>
            </a:pPr>
            <a:r>
              <a:rPr lang="en-US" sz="1400" b="1" dirty="0"/>
              <a:t>Raise awareness of the link between hearing loss mental health </a:t>
            </a:r>
            <a:r>
              <a:rPr lang="en-US" sz="1400" dirty="0"/>
              <a:t>and healthy ageing and promote its inclusion in the ongoing conversation on healthy ageing amongst EU health policy stakeholders. </a:t>
            </a:r>
          </a:p>
          <a:p>
            <a:pPr marL="342900" indent="-342900">
              <a:buAutoNum type="arabicPeriod"/>
            </a:pPr>
            <a:r>
              <a:rPr lang="en-US" sz="1400" b="1" dirty="0"/>
              <a:t>Foster cooperation between organisations </a:t>
            </a:r>
            <a:r>
              <a:rPr lang="en-US" sz="1400" dirty="0"/>
              <a:t>working on hearing loss, mental health and healthy ageing to amplify message in a crowded health policy space.</a:t>
            </a:r>
          </a:p>
          <a:p>
            <a:pPr marL="342900" indent="-342900">
              <a:buAutoNum type="arabicPeriod"/>
            </a:pPr>
            <a:r>
              <a:rPr lang="en-US" sz="1400" b="1" dirty="0"/>
              <a:t>Serve as a best practice example for coordination between organisations </a:t>
            </a:r>
            <a:r>
              <a:rPr lang="en-US" sz="1400" dirty="0"/>
              <a:t>working on shared or overlapping focus areas.</a:t>
            </a:r>
          </a:p>
          <a:p>
            <a:pPr>
              <a:spcBef>
                <a:spcPts val="1200"/>
              </a:spcBef>
            </a:pPr>
            <a:endParaRPr lang="en-US" sz="1300" dirty="0"/>
          </a:p>
        </p:txBody>
      </p:sp>
      <p:sp>
        <p:nvSpPr>
          <p:cNvPr id="13" name="TextBox 12">
            <a:extLst>
              <a:ext uri="{FF2B5EF4-FFF2-40B4-BE49-F238E27FC236}">
                <a16:creationId xmlns:a16="http://schemas.microsoft.com/office/drawing/2014/main" id="{3D8A52D7-C33A-4532-9A11-56F943074815}"/>
              </a:ext>
            </a:extLst>
          </p:cNvPr>
          <p:cNvSpPr txBox="1"/>
          <p:nvPr/>
        </p:nvSpPr>
        <p:spPr>
          <a:xfrm>
            <a:off x="4193140" y="1331807"/>
            <a:ext cx="3239852" cy="2400657"/>
          </a:xfrm>
          <a:prstGeom prst="rect">
            <a:avLst/>
          </a:prstGeom>
          <a:noFill/>
        </p:spPr>
        <p:txBody>
          <a:bodyPr wrap="square" lIns="91440" tIns="45720" rIns="91440" bIns="45720" rtlCol="0" anchor="t">
            <a:spAutoFit/>
          </a:bodyPr>
          <a:lstStyle/>
          <a:p>
            <a:endParaRPr lang="en-GB" sz="1100" b="1"/>
          </a:p>
          <a:p>
            <a:r>
              <a:rPr lang="en-GB" sz="1400" b="1"/>
              <a:t>Brussels health and social policy-makers </a:t>
            </a:r>
            <a:r>
              <a:rPr lang="en-GB" sz="1400"/>
              <a:t>(European Commission, European Parliament, Council of EU) </a:t>
            </a:r>
          </a:p>
          <a:p>
            <a:pPr>
              <a:spcBef>
                <a:spcPts val="600"/>
              </a:spcBef>
            </a:pPr>
            <a:r>
              <a:rPr lang="en-GB" sz="1400" b="1"/>
              <a:t>Stakeholders who influence health policy makers </a:t>
            </a:r>
            <a:r>
              <a:rPr lang="en-GB" sz="1400"/>
              <a:t>(NGOs, patient groups, media, civil society, national health policymakers, think tanks, scientists and academia)</a:t>
            </a:r>
          </a:p>
          <a:p>
            <a:pPr>
              <a:spcBef>
                <a:spcPts val="600"/>
              </a:spcBef>
            </a:pPr>
            <a:endParaRPr lang="en-GB" sz="1200"/>
          </a:p>
        </p:txBody>
      </p:sp>
      <p:sp>
        <p:nvSpPr>
          <p:cNvPr id="8" name="Rectangle 7">
            <a:extLst>
              <a:ext uri="{FF2B5EF4-FFF2-40B4-BE49-F238E27FC236}">
                <a16:creationId xmlns:a16="http://schemas.microsoft.com/office/drawing/2014/main" id="{AD8EEEC9-CD4B-4EBE-9DEE-41392E3E651B}"/>
              </a:ext>
            </a:extLst>
          </p:cNvPr>
          <p:cNvSpPr/>
          <p:nvPr/>
        </p:nvSpPr>
        <p:spPr>
          <a:xfrm>
            <a:off x="4193140" y="4097980"/>
            <a:ext cx="7134237" cy="807913"/>
          </a:xfrm>
          <a:prstGeom prst="rect">
            <a:avLst/>
          </a:prstGeom>
        </p:spPr>
        <p:txBody>
          <a:bodyPr wrap="square" lIns="91440" tIns="45720" rIns="91440" bIns="45720" anchor="t">
            <a:spAutoFit/>
          </a:bodyPr>
          <a:lstStyle/>
          <a:p>
            <a:pPr marL="342900" indent="-342900">
              <a:spcBef>
                <a:spcPts val="1200"/>
              </a:spcBef>
              <a:buAutoNum type="arabicPeriod"/>
            </a:pPr>
            <a:endParaRPr lang="en-US" sz="1050"/>
          </a:p>
          <a:p>
            <a:pPr marL="342900" indent="-342900">
              <a:spcBef>
                <a:spcPts val="1200"/>
              </a:spcBef>
              <a:buAutoNum type="arabicPeriod"/>
            </a:pPr>
            <a:endParaRPr lang="en-GB" sz="1300">
              <a:highlight>
                <a:srgbClr val="FFFF00"/>
              </a:highlight>
              <a:ea typeface="+mn-lt"/>
              <a:cs typeface="+mn-lt"/>
            </a:endParaRPr>
          </a:p>
          <a:p>
            <a:pPr marL="342900" indent="-342900">
              <a:buAutoNum type="arabicPeriod"/>
            </a:pPr>
            <a:endParaRPr lang="en-US" sz="1300">
              <a:highlight>
                <a:srgbClr val="FFFF00"/>
              </a:highlight>
            </a:endParaRPr>
          </a:p>
        </p:txBody>
      </p:sp>
      <p:sp>
        <p:nvSpPr>
          <p:cNvPr id="10" name="TextBox 9">
            <a:extLst>
              <a:ext uri="{FF2B5EF4-FFF2-40B4-BE49-F238E27FC236}">
                <a16:creationId xmlns:a16="http://schemas.microsoft.com/office/drawing/2014/main" id="{7217FF8B-3E6B-49B4-A2FB-AD965B8EF78E}"/>
              </a:ext>
            </a:extLst>
          </p:cNvPr>
          <p:cNvSpPr txBox="1"/>
          <p:nvPr/>
        </p:nvSpPr>
        <p:spPr>
          <a:xfrm>
            <a:off x="7994054" y="1915626"/>
            <a:ext cx="3333323" cy="969496"/>
          </a:xfrm>
          <a:prstGeom prst="rect">
            <a:avLst/>
          </a:prstGeom>
          <a:noFill/>
        </p:spPr>
        <p:txBody>
          <a:bodyPr wrap="square" lIns="91440" tIns="45720" rIns="91440" bIns="45720" rtlCol="0" anchor="t">
            <a:spAutoFit/>
          </a:bodyPr>
          <a:lstStyle/>
          <a:p>
            <a:pPr marL="342900" indent="-342900">
              <a:buAutoNum type="arabicParenR"/>
            </a:pPr>
            <a:r>
              <a:rPr lang="en-GB" sz="1900"/>
              <a:t>#HealthyHearingStrategy</a:t>
            </a:r>
          </a:p>
          <a:p>
            <a:pPr marL="342900" indent="-342900">
              <a:buAutoNum type="arabicParenR"/>
            </a:pPr>
            <a:endParaRPr lang="en-GB" sz="1900"/>
          </a:p>
          <a:p>
            <a:pPr marL="342900" indent="-342900">
              <a:buAutoNum type="arabicParenR"/>
            </a:pPr>
            <a:r>
              <a:rPr lang="en-GB" sz="1900"/>
              <a:t>#ListenUp!</a:t>
            </a:r>
          </a:p>
        </p:txBody>
      </p:sp>
      <p:sp>
        <p:nvSpPr>
          <p:cNvPr id="3" name="TextBox 2">
            <a:extLst>
              <a:ext uri="{FF2B5EF4-FFF2-40B4-BE49-F238E27FC236}">
                <a16:creationId xmlns:a16="http://schemas.microsoft.com/office/drawing/2014/main" id="{CD973B68-0A8A-43E2-BDE8-789F560271EE}"/>
              </a:ext>
            </a:extLst>
          </p:cNvPr>
          <p:cNvSpPr txBox="1"/>
          <p:nvPr/>
        </p:nvSpPr>
        <p:spPr>
          <a:xfrm>
            <a:off x="4131733" y="4025900"/>
            <a:ext cx="713528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US" sz="1200">
                <a:ea typeface="Calibri" panose="020F0502020204030204" pitchFamily="34" charset="0"/>
                <a:cs typeface="Times New Roman"/>
              </a:rPr>
              <a:t>Hearing loss can impact all European citizens, yet the likelihood of its incidence increases as we get older. </a:t>
            </a:r>
            <a:endParaRPr lang="en-US" sz="1200">
              <a:ea typeface="+mn-lt"/>
              <a:cs typeface="Times New Roman"/>
            </a:endParaRPr>
          </a:p>
          <a:p>
            <a:pPr marL="342900" indent="-342900">
              <a:buAutoNum type="arabicPeriod"/>
            </a:pPr>
            <a:r>
              <a:rPr lang="en-US" sz="1200"/>
              <a:t>Our </a:t>
            </a:r>
            <a:r>
              <a:rPr lang="en-US" sz="1200" err="1"/>
              <a:t>organisations</a:t>
            </a:r>
            <a:r>
              <a:rPr lang="en-US" sz="1200"/>
              <a:t> are committed to </a:t>
            </a:r>
            <a:r>
              <a:rPr lang="en-US" sz="1200" err="1"/>
              <a:t>prioritising</a:t>
            </a:r>
            <a:r>
              <a:rPr lang="en-US" sz="1200"/>
              <a:t> hearing health among Europe’s ageing population on the EU health policy agenda. </a:t>
            </a:r>
            <a:endParaRPr lang="en-US" sz="1200">
              <a:ea typeface="+mn-lt"/>
              <a:cs typeface="+mn-lt"/>
            </a:endParaRPr>
          </a:p>
          <a:p>
            <a:pPr marL="342900" indent="-342900">
              <a:buAutoNum type="arabicPeriod"/>
            </a:pPr>
            <a:r>
              <a:rPr lang="en-US" sz="1200"/>
              <a:t>Untreated hearing loss and its key comorbidities, including ill-mental health, are costly to the European economy and society and threaten healthcare system sustainability. </a:t>
            </a:r>
            <a:endParaRPr lang="en-US" sz="1200">
              <a:ea typeface="+mn-lt"/>
              <a:cs typeface="+mn-lt"/>
            </a:endParaRPr>
          </a:p>
          <a:p>
            <a:pPr marL="342900" indent="-342900">
              <a:buFontTx/>
              <a:buAutoNum type="arabicPeriod"/>
            </a:pPr>
            <a:r>
              <a:rPr lang="en-US" sz="1200">
                <a:ea typeface="+mn-lt"/>
                <a:cs typeface="+mn-lt"/>
              </a:rPr>
              <a:t>European healthcare systems should adopt a holistic approach to hearing health acknowledging that the condition affects people psychologically, socially, and economically.</a:t>
            </a:r>
          </a:p>
          <a:p>
            <a:pPr marL="342900" indent="-342900">
              <a:buFontTx/>
              <a:buAutoNum type="arabicPeriod"/>
            </a:pPr>
            <a:r>
              <a:rPr lang="en-US" sz="1200" b="1" u="sng">
                <a:ea typeface="+mn-lt"/>
                <a:cs typeface="+mn-lt"/>
              </a:rPr>
              <a:t>The ask:</a:t>
            </a:r>
            <a:r>
              <a:rPr lang="en-US" sz="1200" b="1">
                <a:ea typeface="+mn-lt"/>
                <a:cs typeface="+mn-lt"/>
              </a:rPr>
              <a:t> </a:t>
            </a:r>
            <a:r>
              <a:rPr lang="en-GB" sz="1200"/>
              <a:t> To promote healthy ageing and healthcare system sustainability in Europe, EU policymakers must advocate for holistic national health strategies that address untreated hearing loss and associated comorbidities. This includes poor mental health and cognitive decline.</a:t>
            </a:r>
            <a:r>
              <a:rPr lang="en-US" sz="1200"/>
              <a:t> </a:t>
            </a:r>
            <a:endParaRPr lang="en-US"/>
          </a:p>
          <a:p>
            <a:endParaRPr lang="en-US" sz="1200">
              <a:cs typeface="Arial"/>
            </a:endParaRPr>
          </a:p>
        </p:txBody>
      </p:sp>
    </p:spTree>
    <p:extLst>
      <p:ext uri="{BB962C8B-B14F-4D97-AF65-F5344CB8AC3E}">
        <p14:creationId xmlns:p14="http://schemas.microsoft.com/office/powerpoint/2010/main" val="1088079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9B14B-8262-4F4A-B576-C5CCC1B70EC1}"/>
              </a:ext>
            </a:extLst>
          </p:cNvPr>
          <p:cNvSpPr>
            <a:spLocks noGrp="1"/>
          </p:cNvSpPr>
          <p:nvPr>
            <p:ph type="title"/>
          </p:nvPr>
        </p:nvSpPr>
        <p:spPr>
          <a:xfrm>
            <a:off x="838200" y="365125"/>
            <a:ext cx="10515600" cy="1325563"/>
          </a:xfrm>
        </p:spPr>
        <p:txBody>
          <a:bodyPr/>
          <a:lstStyle/>
          <a:p>
            <a:r>
              <a:rPr lang="en-GB"/>
              <a:t>Campaign Objectives</a:t>
            </a:r>
          </a:p>
        </p:txBody>
      </p:sp>
      <p:sp>
        <p:nvSpPr>
          <p:cNvPr id="3" name="Rectangle 2">
            <a:extLst>
              <a:ext uri="{FF2B5EF4-FFF2-40B4-BE49-F238E27FC236}">
                <a16:creationId xmlns:a16="http://schemas.microsoft.com/office/drawing/2014/main" id="{EDDDCD48-435E-411A-A492-17E4DFBCA5E7}"/>
              </a:ext>
            </a:extLst>
          </p:cNvPr>
          <p:cNvSpPr/>
          <p:nvPr/>
        </p:nvSpPr>
        <p:spPr>
          <a:xfrm>
            <a:off x="680484" y="4033748"/>
            <a:ext cx="3194031" cy="1815882"/>
          </a:xfrm>
          <a:prstGeom prst="rect">
            <a:avLst/>
          </a:prstGeom>
        </p:spPr>
        <p:txBody>
          <a:bodyPr wrap="square" lIns="91440" tIns="45720" rIns="91440" bIns="45720" anchor="t">
            <a:spAutoFit/>
          </a:bodyPr>
          <a:lstStyle/>
          <a:p>
            <a:r>
              <a:rPr lang="en-US" sz="1600"/>
              <a:t>1. </a:t>
            </a:r>
            <a:r>
              <a:rPr lang="en-US" sz="1600" b="1"/>
              <a:t>Raise awareness of the link between hearing loss, mental health and healthy ageing, and promote its inclusion </a:t>
            </a:r>
            <a:r>
              <a:rPr lang="en-US" sz="1600"/>
              <a:t>in the ongoing conversation on ageing amongst EU health policy stakeholders. </a:t>
            </a:r>
          </a:p>
        </p:txBody>
      </p:sp>
      <p:sp>
        <p:nvSpPr>
          <p:cNvPr id="4" name="Oval 3">
            <a:extLst>
              <a:ext uri="{FF2B5EF4-FFF2-40B4-BE49-F238E27FC236}">
                <a16:creationId xmlns:a16="http://schemas.microsoft.com/office/drawing/2014/main" id="{D99AB1EB-B331-43EA-8081-C0BF0D37F784}"/>
              </a:ext>
            </a:extLst>
          </p:cNvPr>
          <p:cNvSpPr/>
          <p:nvPr/>
        </p:nvSpPr>
        <p:spPr>
          <a:xfrm>
            <a:off x="1223736" y="1794304"/>
            <a:ext cx="1869475" cy="1910066"/>
          </a:xfrm>
          <a:prstGeom prst="ellipse">
            <a:avLst/>
          </a:prstGeom>
          <a:solidFill>
            <a:srgbClr val="D52A1E"/>
          </a:solidFill>
          <a:ln>
            <a:solidFill>
              <a:srgbClr val="D52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DF88D915-1BA5-47BF-92F6-2120DE8B48C6}"/>
              </a:ext>
            </a:extLst>
          </p:cNvPr>
          <p:cNvSpPr/>
          <p:nvPr/>
        </p:nvSpPr>
        <p:spPr>
          <a:xfrm>
            <a:off x="4960584" y="1794304"/>
            <a:ext cx="1869475" cy="1910066"/>
          </a:xfrm>
          <a:prstGeom prst="ellipse">
            <a:avLst/>
          </a:prstGeom>
          <a:solidFill>
            <a:srgbClr val="D52A1E"/>
          </a:solidFill>
          <a:ln>
            <a:solidFill>
              <a:srgbClr val="D52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BA068AA7-D8B9-4ABE-A36A-0315AAA6175C}"/>
              </a:ext>
            </a:extLst>
          </p:cNvPr>
          <p:cNvSpPr/>
          <p:nvPr/>
        </p:nvSpPr>
        <p:spPr>
          <a:xfrm>
            <a:off x="8697432" y="1794304"/>
            <a:ext cx="1869475" cy="1910066"/>
          </a:xfrm>
          <a:prstGeom prst="ellipse">
            <a:avLst/>
          </a:prstGeom>
          <a:solidFill>
            <a:srgbClr val="D52A1E"/>
          </a:solidFill>
          <a:ln>
            <a:solidFill>
              <a:srgbClr val="D52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Deaf">
            <a:extLst>
              <a:ext uri="{FF2B5EF4-FFF2-40B4-BE49-F238E27FC236}">
                <a16:creationId xmlns:a16="http://schemas.microsoft.com/office/drawing/2014/main" id="{D695775A-BF4B-484C-B0FA-D27E4ECA2F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03672" y="2208975"/>
            <a:ext cx="1109602" cy="1109602"/>
          </a:xfrm>
          <a:prstGeom prst="rect">
            <a:avLst/>
          </a:prstGeom>
        </p:spPr>
      </p:pic>
      <p:pic>
        <p:nvPicPr>
          <p:cNvPr id="10" name="Graphic 9" descr="Volume">
            <a:extLst>
              <a:ext uri="{FF2B5EF4-FFF2-40B4-BE49-F238E27FC236}">
                <a16:creationId xmlns:a16="http://schemas.microsoft.com/office/drawing/2014/main" id="{E3A59F73-8DC9-4DF2-BF57-6C50F92820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56276" y="2208975"/>
            <a:ext cx="1078089" cy="1078089"/>
          </a:xfrm>
          <a:prstGeom prst="rect">
            <a:avLst/>
          </a:prstGeom>
        </p:spPr>
      </p:pic>
      <p:pic>
        <p:nvPicPr>
          <p:cNvPr id="11" name="Graphic 10" descr="Group success">
            <a:extLst>
              <a:ext uri="{FF2B5EF4-FFF2-40B4-BE49-F238E27FC236}">
                <a16:creationId xmlns:a16="http://schemas.microsoft.com/office/drawing/2014/main" id="{5F369FA6-1546-4F84-85CE-C0A63A6A5D67}"/>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109073" y="2208975"/>
            <a:ext cx="1046191" cy="1046191"/>
          </a:xfrm>
          <a:prstGeom prst="rect">
            <a:avLst/>
          </a:prstGeom>
        </p:spPr>
      </p:pic>
      <p:sp>
        <p:nvSpPr>
          <p:cNvPr id="12" name="Rectangle 11">
            <a:extLst>
              <a:ext uri="{FF2B5EF4-FFF2-40B4-BE49-F238E27FC236}">
                <a16:creationId xmlns:a16="http://schemas.microsoft.com/office/drawing/2014/main" id="{3FF5607B-DF59-42DF-A235-500AD83A1DF7}"/>
              </a:ext>
            </a:extLst>
          </p:cNvPr>
          <p:cNvSpPr/>
          <p:nvPr/>
        </p:nvSpPr>
        <p:spPr>
          <a:xfrm>
            <a:off x="4567951" y="4033748"/>
            <a:ext cx="3194033" cy="1569660"/>
          </a:xfrm>
          <a:prstGeom prst="rect">
            <a:avLst/>
          </a:prstGeom>
        </p:spPr>
        <p:txBody>
          <a:bodyPr wrap="square">
            <a:spAutoFit/>
          </a:bodyPr>
          <a:lstStyle/>
          <a:p>
            <a:pPr>
              <a:spcBef>
                <a:spcPts val="1200"/>
              </a:spcBef>
            </a:pPr>
            <a:r>
              <a:rPr lang="en-US" sz="1600"/>
              <a:t>2. </a:t>
            </a:r>
            <a:r>
              <a:rPr lang="en-US" sz="1600" b="1"/>
              <a:t>Foster cooperation between </a:t>
            </a:r>
            <a:r>
              <a:rPr lang="en-US" sz="1600" b="1" err="1"/>
              <a:t>organisations</a:t>
            </a:r>
            <a:r>
              <a:rPr lang="en-US" sz="1600" b="1"/>
              <a:t> </a:t>
            </a:r>
            <a:r>
              <a:rPr lang="en-US" sz="1600"/>
              <a:t>working on hearing loss, mental health and ageing to amplify message in a crowded health policy space.</a:t>
            </a:r>
          </a:p>
        </p:txBody>
      </p:sp>
      <p:sp>
        <p:nvSpPr>
          <p:cNvPr id="13" name="Rectangle 12">
            <a:extLst>
              <a:ext uri="{FF2B5EF4-FFF2-40B4-BE49-F238E27FC236}">
                <a16:creationId xmlns:a16="http://schemas.microsoft.com/office/drawing/2014/main" id="{2D8CB490-C05C-4EEE-B976-23D8A2EBFD77}"/>
              </a:ext>
            </a:extLst>
          </p:cNvPr>
          <p:cNvSpPr/>
          <p:nvPr/>
        </p:nvSpPr>
        <p:spPr>
          <a:xfrm>
            <a:off x="8455420" y="4033748"/>
            <a:ext cx="3194033" cy="1323439"/>
          </a:xfrm>
          <a:prstGeom prst="rect">
            <a:avLst/>
          </a:prstGeom>
        </p:spPr>
        <p:txBody>
          <a:bodyPr wrap="square">
            <a:spAutoFit/>
          </a:bodyPr>
          <a:lstStyle/>
          <a:p>
            <a:pPr>
              <a:spcBef>
                <a:spcPts val="1200"/>
              </a:spcBef>
            </a:pPr>
            <a:r>
              <a:rPr lang="en-US" sz="1600"/>
              <a:t>3.  </a:t>
            </a:r>
            <a:r>
              <a:rPr lang="en-US" sz="1600" b="1"/>
              <a:t>Serve as a best practice example for coordination between </a:t>
            </a:r>
            <a:r>
              <a:rPr lang="en-US" sz="1600" b="1" err="1"/>
              <a:t>organisations</a:t>
            </a:r>
            <a:r>
              <a:rPr lang="en-US" sz="1600" b="1"/>
              <a:t> </a:t>
            </a:r>
            <a:r>
              <a:rPr lang="en-US" sz="1600"/>
              <a:t>working on shared or overlapping focus areas.</a:t>
            </a:r>
          </a:p>
        </p:txBody>
      </p:sp>
    </p:spTree>
    <p:extLst>
      <p:ext uri="{BB962C8B-B14F-4D97-AF65-F5344CB8AC3E}">
        <p14:creationId xmlns:p14="http://schemas.microsoft.com/office/powerpoint/2010/main" val="2011388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8E0507-0FEB-40B2-B2A5-20D4829655BD}"/>
              </a:ext>
            </a:extLst>
          </p:cNvPr>
          <p:cNvSpPr>
            <a:spLocks noGrp="1"/>
          </p:cNvSpPr>
          <p:nvPr>
            <p:ph type="title"/>
          </p:nvPr>
        </p:nvSpPr>
        <p:spPr/>
        <p:txBody>
          <a:bodyPr/>
          <a:lstStyle/>
          <a:p>
            <a:r>
              <a:rPr lang="en-GB"/>
              <a:t>TARGET AUDIENCES</a:t>
            </a:r>
          </a:p>
        </p:txBody>
      </p:sp>
    </p:spTree>
    <p:extLst>
      <p:ext uri="{BB962C8B-B14F-4D97-AF65-F5344CB8AC3E}">
        <p14:creationId xmlns:p14="http://schemas.microsoft.com/office/powerpoint/2010/main" val="3961915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9F822-C298-FF4F-8AF3-1507F610590A}"/>
              </a:ext>
            </a:extLst>
          </p:cNvPr>
          <p:cNvSpPr>
            <a:spLocks noGrp="1"/>
          </p:cNvSpPr>
          <p:nvPr>
            <p:ph type="title"/>
          </p:nvPr>
        </p:nvSpPr>
        <p:spPr>
          <a:xfrm>
            <a:off x="281546" y="73768"/>
            <a:ext cx="10515600" cy="1325563"/>
          </a:xfrm>
        </p:spPr>
        <p:txBody>
          <a:bodyPr/>
          <a:lstStyle/>
          <a:p>
            <a:r>
              <a:rPr lang="en-GB">
                <a:latin typeface="Arial Black"/>
              </a:rPr>
              <a:t>Who is our audience? </a:t>
            </a:r>
          </a:p>
        </p:txBody>
      </p:sp>
      <p:sp>
        <p:nvSpPr>
          <p:cNvPr id="3" name="Slide Number Placeholder 2">
            <a:extLst>
              <a:ext uri="{FF2B5EF4-FFF2-40B4-BE49-F238E27FC236}">
                <a16:creationId xmlns:a16="http://schemas.microsoft.com/office/drawing/2014/main" id="{9EB0AF75-8BD3-2B43-946D-F24041BFB57E}"/>
              </a:ext>
            </a:extLst>
          </p:cNvPr>
          <p:cNvSpPr>
            <a:spLocks noGrp="1"/>
          </p:cNvSpPr>
          <p:nvPr>
            <p:ph type="sldNum" sz="quarter" idx="10"/>
          </p:nvPr>
        </p:nvSpPr>
        <p:spPr/>
        <p:txBody>
          <a:bodyPr/>
          <a:lstStyle/>
          <a:p>
            <a:fld id="{BBE961DD-B3E3-4719-9E69-135D36C612E9}" type="slidenum">
              <a:rPr lang="en-US" smtClean="0">
                <a:solidFill>
                  <a:srgbClr val="666666"/>
                </a:solidFill>
              </a:rPr>
              <a:pPr/>
              <a:t>5</a:t>
            </a:fld>
            <a:endParaRPr lang="en-US">
              <a:solidFill>
                <a:srgbClr val="666666"/>
              </a:solidFill>
            </a:endParaRPr>
          </a:p>
        </p:txBody>
      </p:sp>
      <p:sp>
        <p:nvSpPr>
          <p:cNvPr id="4" name="Donut 3">
            <a:extLst>
              <a:ext uri="{FF2B5EF4-FFF2-40B4-BE49-F238E27FC236}">
                <a16:creationId xmlns:a16="http://schemas.microsoft.com/office/drawing/2014/main" id="{E1871A03-FE04-4C42-9EEF-101670187AC4}"/>
              </a:ext>
            </a:extLst>
          </p:cNvPr>
          <p:cNvSpPr/>
          <p:nvPr/>
        </p:nvSpPr>
        <p:spPr>
          <a:xfrm>
            <a:off x="3659746" y="2050183"/>
            <a:ext cx="7334441" cy="3192506"/>
          </a:xfrm>
          <a:prstGeom prst="donut">
            <a:avLst>
              <a:gd name="adj" fmla="val 0"/>
            </a:avLst>
          </a:prstGeom>
          <a:noFill/>
          <a:ln w="12700">
            <a:solidFill>
              <a:schemeClr val="accent6"/>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57150" cmpd="sng">
                <a:solidFill>
                  <a:schemeClr val="tx1"/>
                </a:solidFill>
              </a:ln>
              <a:solidFill>
                <a:schemeClr val="tx1"/>
              </a:solidFill>
            </a:endParaRPr>
          </a:p>
        </p:txBody>
      </p:sp>
      <p:sp>
        <p:nvSpPr>
          <p:cNvPr id="5" name="Oval 4">
            <a:extLst>
              <a:ext uri="{FF2B5EF4-FFF2-40B4-BE49-F238E27FC236}">
                <a16:creationId xmlns:a16="http://schemas.microsoft.com/office/drawing/2014/main" id="{DF9E70B9-D6CC-7C45-8720-8AC2351BC510}"/>
              </a:ext>
            </a:extLst>
          </p:cNvPr>
          <p:cNvSpPr/>
          <p:nvPr/>
        </p:nvSpPr>
        <p:spPr>
          <a:xfrm>
            <a:off x="6135319" y="2532759"/>
            <a:ext cx="2263424" cy="2259997"/>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1" i="1">
              <a:solidFill>
                <a:schemeClr val="tx1">
                  <a:lumMod val="50000"/>
                </a:schemeClr>
              </a:solidFill>
              <a:latin typeface="Georgia" charset="0"/>
              <a:ea typeface="Georgia" charset="0"/>
              <a:cs typeface="Georgia" charset="0"/>
            </a:endParaRPr>
          </a:p>
        </p:txBody>
      </p:sp>
      <p:sp>
        <p:nvSpPr>
          <p:cNvPr id="6" name="Oval 5">
            <a:extLst>
              <a:ext uri="{FF2B5EF4-FFF2-40B4-BE49-F238E27FC236}">
                <a16:creationId xmlns:a16="http://schemas.microsoft.com/office/drawing/2014/main" id="{1E83CA0E-6772-134A-A98F-C526E995AC8B}"/>
              </a:ext>
            </a:extLst>
          </p:cNvPr>
          <p:cNvSpPr/>
          <p:nvPr/>
        </p:nvSpPr>
        <p:spPr>
          <a:xfrm>
            <a:off x="6355036" y="4807478"/>
            <a:ext cx="1338702" cy="1338702"/>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chemeClr val="accent6"/>
              </a:solidFill>
            </a:endParaRPr>
          </a:p>
        </p:txBody>
      </p:sp>
      <p:sp>
        <p:nvSpPr>
          <p:cNvPr id="7" name="Oval 6">
            <a:extLst>
              <a:ext uri="{FF2B5EF4-FFF2-40B4-BE49-F238E27FC236}">
                <a16:creationId xmlns:a16="http://schemas.microsoft.com/office/drawing/2014/main" id="{A0B6BF35-7C03-4946-8D2A-75653B15A187}"/>
              </a:ext>
            </a:extLst>
          </p:cNvPr>
          <p:cNvSpPr/>
          <p:nvPr/>
        </p:nvSpPr>
        <p:spPr>
          <a:xfrm>
            <a:off x="10345118" y="2562801"/>
            <a:ext cx="1338702" cy="1338702"/>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chemeClr val="accent6"/>
              </a:solidFill>
            </a:endParaRPr>
          </a:p>
        </p:txBody>
      </p:sp>
      <p:sp>
        <p:nvSpPr>
          <p:cNvPr id="8" name="Oval 7">
            <a:extLst>
              <a:ext uri="{FF2B5EF4-FFF2-40B4-BE49-F238E27FC236}">
                <a16:creationId xmlns:a16="http://schemas.microsoft.com/office/drawing/2014/main" id="{27E2DAE8-ED60-9A44-9560-636929C59F43}"/>
              </a:ext>
            </a:extLst>
          </p:cNvPr>
          <p:cNvSpPr/>
          <p:nvPr/>
        </p:nvSpPr>
        <p:spPr>
          <a:xfrm>
            <a:off x="3651281" y="1837104"/>
            <a:ext cx="1425608" cy="1359647"/>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chemeClr val="accent6"/>
              </a:solidFill>
            </a:endParaRPr>
          </a:p>
        </p:txBody>
      </p:sp>
      <p:sp>
        <p:nvSpPr>
          <p:cNvPr id="9" name="Oval 8">
            <a:extLst>
              <a:ext uri="{FF2B5EF4-FFF2-40B4-BE49-F238E27FC236}">
                <a16:creationId xmlns:a16="http://schemas.microsoft.com/office/drawing/2014/main" id="{2D8F7162-68BE-A54D-9E29-25367516E84F}"/>
              </a:ext>
            </a:extLst>
          </p:cNvPr>
          <p:cNvSpPr/>
          <p:nvPr/>
        </p:nvSpPr>
        <p:spPr>
          <a:xfrm>
            <a:off x="3278359" y="3332918"/>
            <a:ext cx="1444537" cy="1359647"/>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chemeClr val="accent6"/>
              </a:solidFill>
            </a:endParaRPr>
          </a:p>
        </p:txBody>
      </p:sp>
      <p:sp>
        <p:nvSpPr>
          <p:cNvPr id="11" name="TextBox 10">
            <a:extLst>
              <a:ext uri="{FF2B5EF4-FFF2-40B4-BE49-F238E27FC236}">
                <a16:creationId xmlns:a16="http://schemas.microsoft.com/office/drawing/2014/main" id="{2DB6399E-2E22-7E42-AAFC-77467DD5B5BF}"/>
              </a:ext>
            </a:extLst>
          </p:cNvPr>
          <p:cNvSpPr txBox="1"/>
          <p:nvPr/>
        </p:nvSpPr>
        <p:spPr>
          <a:xfrm>
            <a:off x="10514073" y="2816653"/>
            <a:ext cx="1064156" cy="830997"/>
          </a:xfrm>
          <a:prstGeom prst="rect">
            <a:avLst/>
          </a:prstGeom>
          <a:noFill/>
        </p:spPr>
        <p:txBody>
          <a:bodyPr wrap="square" rtlCol="0">
            <a:spAutoFit/>
          </a:bodyPr>
          <a:lstStyle/>
          <a:p>
            <a:pPr algn="ctr"/>
            <a:r>
              <a:rPr lang="en-US" sz="1600">
                <a:solidFill>
                  <a:srgbClr val="FFFFFF"/>
                </a:solidFill>
                <a:latin typeface="Arial" charset="0"/>
                <a:ea typeface="Arial" charset="0"/>
                <a:cs typeface="Arial" charset="0"/>
              </a:rPr>
              <a:t>National policy makers</a:t>
            </a:r>
          </a:p>
        </p:txBody>
      </p:sp>
      <p:sp>
        <p:nvSpPr>
          <p:cNvPr id="12" name="TextBox 11">
            <a:extLst>
              <a:ext uri="{FF2B5EF4-FFF2-40B4-BE49-F238E27FC236}">
                <a16:creationId xmlns:a16="http://schemas.microsoft.com/office/drawing/2014/main" id="{E456FBA6-A896-0645-865E-17CFF9EFCFF8}"/>
              </a:ext>
            </a:extLst>
          </p:cNvPr>
          <p:cNvSpPr txBox="1"/>
          <p:nvPr/>
        </p:nvSpPr>
        <p:spPr>
          <a:xfrm>
            <a:off x="3393997" y="3723545"/>
            <a:ext cx="1186543" cy="584775"/>
          </a:xfrm>
          <a:prstGeom prst="rect">
            <a:avLst/>
          </a:prstGeom>
          <a:noFill/>
        </p:spPr>
        <p:txBody>
          <a:bodyPr wrap="square" rtlCol="0">
            <a:spAutoFit/>
          </a:bodyPr>
          <a:lstStyle/>
          <a:p>
            <a:pPr algn="ctr"/>
            <a:r>
              <a:rPr lang="en-US" sz="1600">
                <a:solidFill>
                  <a:schemeClr val="bg1"/>
                </a:solidFill>
                <a:latin typeface="Arial" charset="0"/>
                <a:ea typeface="Arial" charset="0"/>
                <a:cs typeface="Arial" charset="0"/>
              </a:rPr>
              <a:t>Scientists</a:t>
            </a:r>
          </a:p>
          <a:p>
            <a:pPr algn="ctr"/>
            <a:r>
              <a:rPr lang="en-US" sz="1600">
                <a:solidFill>
                  <a:schemeClr val="bg1"/>
                </a:solidFill>
                <a:latin typeface="Arial" charset="0"/>
                <a:ea typeface="Arial" charset="0"/>
                <a:cs typeface="Arial" charset="0"/>
              </a:rPr>
              <a:t>Academics</a:t>
            </a:r>
          </a:p>
        </p:txBody>
      </p:sp>
      <p:sp>
        <p:nvSpPr>
          <p:cNvPr id="13" name="TextBox 12">
            <a:extLst>
              <a:ext uri="{FF2B5EF4-FFF2-40B4-BE49-F238E27FC236}">
                <a16:creationId xmlns:a16="http://schemas.microsoft.com/office/drawing/2014/main" id="{DB4FA54E-B8B3-D244-A200-E6CC698883EE}"/>
              </a:ext>
            </a:extLst>
          </p:cNvPr>
          <p:cNvSpPr txBox="1"/>
          <p:nvPr/>
        </p:nvSpPr>
        <p:spPr>
          <a:xfrm>
            <a:off x="3619184" y="2347650"/>
            <a:ext cx="1516762" cy="338554"/>
          </a:xfrm>
          <a:prstGeom prst="rect">
            <a:avLst/>
          </a:prstGeom>
          <a:noFill/>
        </p:spPr>
        <p:txBody>
          <a:bodyPr wrap="square" rtlCol="0">
            <a:spAutoFit/>
          </a:bodyPr>
          <a:lstStyle/>
          <a:p>
            <a:pPr algn="ctr"/>
            <a:r>
              <a:rPr lang="en-US" sz="1600">
                <a:solidFill>
                  <a:schemeClr val="bg1"/>
                </a:solidFill>
                <a:latin typeface="Arial" charset="0"/>
                <a:ea typeface="Arial" charset="0"/>
                <a:cs typeface="Arial" charset="0"/>
              </a:rPr>
              <a:t>Civil society</a:t>
            </a:r>
          </a:p>
        </p:txBody>
      </p:sp>
      <p:sp>
        <p:nvSpPr>
          <p:cNvPr id="14" name="TextBox 13">
            <a:extLst>
              <a:ext uri="{FF2B5EF4-FFF2-40B4-BE49-F238E27FC236}">
                <a16:creationId xmlns:a16="http://schemas.microsoft.com/office/drawing/2014/main" id="{3BA139C7-8479-D84A-95B5-E00855666A1A}"/>
              </a:ext>
            </a:extLst>
          </p:cNvPr>
          <p:cNvSpPr txBox="1"/>
          <p:nvPr/>
        </p:nvSpPr>
        <p:spPr>
          <a:xfrm>
            <a:off x="6650269" y="5307552"/>
            <a:ext cx="742511" cy="338554"/>
          </a:xfrm>
          <a:prstGeom prst="rect">
            <a:avLst/>
          </a:prstGeom>
          <a:noFill/>
        </p:spPr>
        <p:txBody>
          <a:bodyPr wrap="square" rtlCol="0">
            <a:spAutoFit/>
          </a:bodyPr>
          <a:lstStyle/>
          <a:p>
            <a:pPr algn="ctr"/>
            <a:r>
              <a:rPr lang="en-US" sz="1600">
                <a:solidFill>
                  <a:srgbClr val="FFFFFF"/>
                </a:solidFill>
                <a:latin typeface="Arial" charset="0"/>
                <a:ea typeface="Arial" charset="0"/>
                <a:cs typeface="Arial" charset="0"/>
              </a:rPr>
              <a:t>Media</a:t>
            </a:r>
          </a:p>
        </p:txBody>
      </p:sp>
      <p:sp>
        <p:nvSpPr>
          <p:cNvPr id="16" name="Rectangle 15">
            <a:extLst>
              <a:ext uri="{FF2B5EF4-FFF2-40B4-BE49-F238E27FC236}">
                <a16:creationId xmlns:a16="http://schemas.microsoft.com/office/drawing/2014/main" id="{FDFB8566-7797-6445-9B12-24069FC4887F}"/>
              </a:ext>
            </a:extLst>
          </p:cNvPr>
          <p:cNvSpPr/>
          <p:nvPr/>
        </p:nvSpPr>
        <p:spPr>
          <a:xfrm>
            <a:off x="5974737" y="3042427"/>
            <a:ext cx="2650248" cy="1323439"/>
          </a:xfrm>
          <a:prstGeom prst="rect">
            <a:avLst/>
          </a:prstGeom>
        </p:spPr>
        <p:txBody>
          <a:bodyPr wrap="square">
            <a:spAutoFit/>
          </a:bodyPr>
          <a:lstStyle/>
          <a:p>
            <a:pPr algn="ctr"/>
            <a:r>
              <a:rPr lang="en-US" sz="1600" b="1" i="1">
                <a:solidFill>
                  <a:schemeClr val="bg1"/>
                </a:solidFill>
                <a:latin typeface="Georgia" charset="0"/>
                <a:ea typeface="Georgia" charset="0"/>
                <a:cs typeface="Georgia" charset="0"/>
              </a:rPr>
              <a:t>CAMPAIGN </a:t>
            </a:r>
          </a:p>
          <a:p>
            <a:pPr algn="ctr"/>
            <a:r>
              <a:rPr lang="en-US" sz="1600" b="1" i="1">
                <a:solidFill>
                  <a:schemeClr val="bg1"/>
                </a:solidFill>
                <a:latin typeface="Georgia" charset="0"/>
                <a:ea typeface="Georgia" charset="0"/>
                <a:cs typeface="Georgia" charset="0"/>
              </a:rPr>
              <a:t>TARGET:</a:t>
            </a:r>
          </a:p>
          <a:p>
            <a:pPr algn="ctr"/>
            <a:r>
              <a:rPr lang="en-US" sz="1600" b="1" i="1">
                <a:solidFill>
                  <a:schemeClr val="bg1"/>
                </a:solidFill>
                <a:latin typeface="Georgia" charset="0"/>
                <a:ea typeface="Georgia" charset="0"/>
                <a:cs typeface="Georgia" charset="0"/>
              </a:rPr>
              <a:t>EU Policymakers</a:t>
            </a:r>
          </a:p>
          <a:p>
            <a:pPr algn="ctr"/>
            <a:r>
              <a:rPr lang="en-US" sz="1600" b="1" i="1">
                <a:solidFill>
                  <a:schemeClr val="bg1"/>
                </a:solidFill>
                <a:latin typeface="Georgia" charset="0"/>
                <a:ea typeface="Georgia" charset="0"/>
                <a:cs typeface="Georgia" charset="0"/>
              </a:rPr>
              <a:t>&amp;</a:t>
            </a:r>
          </a:p>
          <a:p>
            <a:pPr algn="ctr"/>
            <a:r>
              <a:rPr lang="en-US" sz="1600" b="1" i="1">
                <a:solidFill>
                  <a:schemeClr val="bg1"/>
                </a:solidFill>
                <a:latin typeface="Georgia" charset="0"/>
                <a:ea typeface="Georgia" charset="0"/>
                <a:cs typeface="Georgia" charset="0"/>
              </a:rPr>
              <a:t>Regulators</a:t>
            </a:r>
          </a:p>
        </p:txBody>
      </p:sp>
      <p:sp>
        <p:nvSpPr>
          <p:cNvPr id="18" name="Oval 17">
            <a:extLst>
              <a:ext uri="{FF2B5EF4-FFF2-40B4-BE49-F238E27FC236}">
                <a16:creationId xmlns:a16="http://schemas.microsoft.com/office/drawing/2014/main" id="{27E2DAE8-ED60-9A44-9560-636929C59F43}"/>
              </a:ext>
            </a:extLst>
          </p:cNvPr>
          <p:cNvSpPr/>
          <p:nvPr/>
        </p:nvSpPr>
        <p:spPr>
          <a:xfrm>
            <a:off x="8984678" y="1710957"/>
            <a:ext cx="1338702" cy="1338702"/>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solidFill>
                  <a:schemeClr val="bg1"/>
                </a:solidFill>
                <a:latin typeface="Arial" charset="0"/>
                <a:ea typeface="Arial" charset="0"/>
                <a:cs typeface="Arial" charset="0"/>
              </a:rPr>
              <a:t>Think tanks</a:t>
            </a:r>
          </a:p>
        </p:txBody>
      </p:sp>
      <p:sp>
        <p:nvSpPr>
          <p:cNvPr id="19" name="Oval 18">
            <a:extLst>
              <a:ext uri="{FF2B5EF4-FFF2-40B4-BE49-F238E27FC236}">
                <a16:creationId xmlns:a16="http://schemas.microsoft.com/office/drawing/2014/main" id="{A0B6BF35-7C03-4946-8D2A-75653B15A187}"/>
              </a:ext>
            </a:extLst>
          </p:cNvPr>
          <p:cNvSpPr/>
          <p:nvPr/>
        </p:nvSpPr>
        <p:spPr>
          <a:xfrm>
            <a:off x="9650584" y="3990702"/>
            <a:ext cx="1384165" cy="1444547"/>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solidFill>
                  <a:srgbClr val="FFFFFF"/>
                </a:solidFill>
                <a:latin typeface="Arial" charset="0"/>
                <a:ea typeface="Arial" charset="0"/>
                <a:cs typeface="Arial" charset="0"/>
              </a:rPr>
              <a:t>Industry/ Other actors</a:t>
            </a:r>
          </a:p>
        </p:txBody>
      </p:sp>
      <p:sp>
        <p:nvSpPr>
          <p:cNvPr id="20" name="Oval 19">
            <a:extLst>
              <a:ext uri="{FF2B5EF4-FFF2-40B4-BE49-F238E27FC236}">
                <a16:creationId xmlns:a16="http://schemas.microsoft.com/office/drawing/2014/main" id="{9B4A5140-4FAD-4405-AAE3-21E3146AB8FB}"/>
              </a:ext>
            </a:extLst>
          </p:cNvPr>
          <p:cNvSpPr/>
          <p:nvPr/>
        </p:nvSpPr>
        <p:spPr>
          <a:xfrm>
            <a:off x="8073936" y="4580699"/>
            <a:ext cx="1356462" cy="1338702"/>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solidFill>
                  <a:srgbClr val="FFFFFF"/>
                </a:solidFill>
                <a:latin typeface="Arial" charset="0"/>
                <a:cs typeface="Arial" charset="0"/>
              </a:rPr>
              <a:t>Patient groups</a:t>
            </a:r>
          </a:p>
        </p:txBody>
      </p:sp>
      <p:sp>
        <p:nvSpPr>
          <p:cNvPr id="21" name="Oval 20">
            <a:extLst>
              <a:ext uri="{FF2B5EF4-FFF2-40B4-BE49-F238E27FC236}">
                <a16:creationId xmlns:a16="http://schemas.microsoft.com/office/drawing/2014/main" id="{A00D40C7-88E7-482B-94CB-12190EDBBACB}"/>
              </a:ext>
            </a:extLst>
          </p:cNvPr>
          <p:cNvSpPr/>
          <p:nvPr/>
        </p:nvSpPr>
        <p:spPr>
          <a:xfrm>
            <a:off x="5479502" y="1271608"/>
            <a:ext cx="1338702" cy="1338702"/>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solidFill>
                  <a:schemeClr val="bg1"/>
                </a:solidFill>
                <a:latin typeface="Arial" charset="0"/>
                <a:ea typeface="Arial" charset="0"/>
                <a:cs typeface="Arial" charset="0"/>
              </a:rPr>
              <a:t>NGOs</a:t>
            </a:r>
          </a:p>
        </p:txBody>
      </p:sp>
      <p:sp>
        <p:nvSpPr>
          <p:cNvPr id="10" name="TextBox 9">
            <a:extLst>
              <a:ext uri="{FF2B5EF4-FFF2-40B4-BE49-F238E27FC236}">
                <a16:creationId xmlns:a16="http://schemas.microsoft.com/office/drawing/2014/main" id="{A4EB68D4-9C9B-4E9F-B833-AF53C98FAAAF}"/>
              </a:ext>
            </a:extLst>
          </p:cNvPr>
          <p:cNvSpPr txBox="1"/>
          <p:nvPr/>
        </p:nvSpPr>
        <p:spPr>
          <a:xfrm>
            <a:off x="281546" y="1549213"/>
            <a:ext cx="2550997" cy="3970318"/>
          </a:xfrm>
          <a:prstGeom prst="rect">
            <a:avLst/>
          </a:prstGeom>
          <a:noFill/>
        </p:spPr>
        <p:txBody>
          <a:bodyPr wrap="square" rtlCol="0">
            <a:spAutoFit/>
          </a:bodyPr>
          <a:lstStyle/>
          <a:p>
            <a:r>
              <a:rPr lang="en-GB" dirty="0"/>
              <a:t>Policymakers don’t operate in a single bubble, they are influenced by the environment around them.</a:t>
            </a:r>
          </a:p>
          <a:p>
            <a:endParaRPr lang="en-GB" dirty="0"/>
          </a:p>
          <a:p>
            <a:r>
              <a:rPr lang="en-GB" dirty="0"/>
              <a:t>Our campaign towards EU policymakers needs to be considerate of all of the stakeholder groups that influence health policy.</a:t>
            </a:r>
          </a:p>
          <a:p>
            <a:endParaRPr lang="en-GB" dirty="0"/>
          </a:p>
        </p:txBody>
      </p:sp>
      <p:sp>
        <p:nvSpPr>
          <p:cNvPr id="22" name="Oval 21">
            <a:extLst>
              <a:ext uri="{FF2B5EF4-FFF2-40B4-BE49-F238E27FC236}">
                <a16:creationId xmlns:a16="http://schemas.microsoft.com/office/drawing/2014/main" id="{0F9E267B-E47C-4AF1-BF05-25C29DBD8902}"/>
              </a:ext>
            </a:extLst>
          </p:cNvPr>
          <p:cNvSpPr/>
          <p:nvPr/>
        </p:nvSpPr>
        <p:spPr>
          <a:xfrm>
            <a:off x="4636013" y="4483691"/>
            <a:ext cx="1425608" cy="1359647"/>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schemeClr val="accent6"/>
              </a:solidFill>
            </a:endParaRPr>
          </a:p>
        </p:txBody>
      </p:sp>
      <p:sp>
        <p:nvSpPr>
          <p:cNvPr id="23" name="TextBox 22">
            <a:extLst>
              <a:ext uri="{FF2B5EF4-FFF2-40B4-BE49-F238E27FC236}">
                <a16:creationId xmlns:a16="http://schemas.microsoft.com/office/drawing/2014/main" id="{D0ED4AA5-7AA8-42B2-BDE0-B31B8FA7005D}"/>
              </a:ext>
            </a:extLst>
          </p:cNvPr>
          <p:cNvSpPr txBox="1"/>
          <p:nvPr/>
        </p:nvSpPr>
        <p:spPr>
          <a:xfrm>
            <a:off x="4602986" y="4905782"/>
            <a:ext cx="1516762" cy="584775"/>
          </a:xfrm>
          <a:prstGeom prst="rect">
            <a:avLst/>
          </a:prstGeom>
          <a:noFill/>
        </p:spPr>
        <p:txBody>
          <a:bodyPr wrap="square" lIns="91440" tIns="45720" rIns="91440" bIns="45720" rtlCol="0" anchor="t">
            <a:spAutoFit/>
          </a:bodyPr>
          <a:lstStyle/>
          <a:p>
            <a:pPr algn="ctr"/>
            <a:r>
              <a:rPr lang="en-US" sz="1600">
                <a:solidFill>
                  <a:schemeClr val="bg1"/>
                </a:solidFill>
                <a:latin typeface="Arial"/>
                <a:ea typeface="Arial" charset="0"/>
                <a:cs typeface="Arial"/>
              </a:rPr>
              <a:t>Trade unions</a:t>
            </a:r>
            <a:br>
              <a:rPr lang="en-US" sz="1600">
                <a:latin typeface="Arial"/>
                <a:ea typeface="Arial" charset="0"/>
                <a:cs typeface="Arial"/>
              </a:rPr>
            </a:br>
            <a:r>
              <a:rPr lang="en-US" sz="1600">
                <a:solidFill>
                  <a:schemeClr val="bg1"/>
                </a:solidFill>
                <a:latin typeface="Arial"/>
                <a:ea typeface="Arial" charset="0"/>
                <a:cs typeface="Arial"/>
              </a:rPr>
              <a:t>/Employers</a:t>
            </a:r>
            <a:endParaRPr lang="en-US" sz="1600">
              <a:solidFill>
                <a:schemeClr val="bg1"/>
              </a:solidFill>
              <a:latin typeface="Arial"/>
              <a:ea typeface="Arial" charset="0"/>
              <a:cs typeface="Arial" charset="0"/>
            </a:endParaRPr>
          </a:p>
        </p:txBody>
      </p:sp>
      <p:sp>
        <p:nvSpPr>
          <p:cNvPr id="24" name="Oval 23">
            <a:extLst>
              <a:ext uri="{FF2B5EF4-FFF2-40B4-BE49-F238E27FC236}">
                <a16:creationId xmlns:a16="http://schemas.microsoft.com/office/drawing/2014/main" id="{CC23BBE3-453A-4489-A75E-4A0D54CF17A4}"/>
              </a:ext>
            </a:extLst>
          </p:cNvPr>
          <p:cNvSpPr/>
          <p:nvPr/>
        </p:nvSpPr>
        <p:spPr>
          <a:xfrm>
            <a:off x="7259991" y="1138402"/>
            <a:ext cx="1338702" cy="1338702"/>
          </a:xfrm>
          <a:prstGeom prst="ellipse">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solidFill>
                  <a:schemeClr val="bg1"/>
                </a:solidFill>
                <a:latin typeface="Arial" charset="0"/>
                <a:ea typeface="Arial" charset="0"/>
                <a:cs typeface="Arial" charset="0"/>
              </a:rPr>
              <a:t>General public</a:t>
            </a:r>
          </a:p>
        </p:txBody>
      </p:sp>
    </p:spTree>
    <p:extLst>
      <p:ext uri="{BB962C8B-B14F-4D97-AF65-F5344CB8AC3E}">
        <p14:creationId xmlns:p14="http://schemas.microsoft.com/office/powerpoint/2010/main" val="3572909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58E0507-0FEB-40B2-B2A5-20D4829655BD}"/>
              </a:ext>
            </a:extLst>
          </p:cNvPr>
          <p:cNvSpPr>
            <a:spLocks noGrp="1"/>
          </p:cNvSpPr>
          <p:nvPr>
            <p:ph type="title"/>
          </p:nvPr>
        </p:nvSpPr>
        <p:spPr/>
        <p:txBody>
          <a:bodyPr/>
          <a:lstStyle/>
          <a:p>
            <a:r>
              <a:rPr lang="en-GB"/>
              <a:t>KEY MESSAGES</a:t>
            </a:r>
          </a:p>
        </p:txBody>
      </p:sp>
    </p:spTree>
    <p:extLst>
      <p:ext uri="{BB962C8B-B14F-4D97-AF65-F5344CB8AC3E}">
        <p14:creationId xmlns:p14="http://schemas.microsoft.com/office/powerpoint/2010/main" val="743249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riangle 23">
            <a:extLst>
              <a:ext uri="{FF2B5EF4-FFF2-40B4-BE49-F238E27FC236}">
                <a16:creationId xmlns:a16="http://schemas.microsoft.com/office/drawing/2014/main" id="{93574918-5A0D-9B48-96C2-89A1E3F14857}"/>
              </a:ext>
            </a:extLst>
          </p:cNvPr>
          <p:cNvSpPr/>
          <p:nvPr/>
        </p:nvSpPr>
        <p:spPr>
          <a:xfrm>
            <a:off x="5772154" y="2253268"/>
            <a:ext cx="5570814" cy="1391712"/>
          </a:xfrm>
          <a:prstGeom prst="triangle">
            <a:avLst/>
          </a:prstGeom>
          <a:solidFill>
            <a:schemeClr val="accent5"/>
          </a:solidFill>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l">
              <a:lnSpc>
                <a:spcPct val="90000"/>
              </a:lnSpc>
              <a:spcBef>
                <a:spcPts val="600"/>
              </a:spcBef>
              <a:spcAft>
                <a:spcPts val="600"/>
              </a:spcAft>
              <a:buSzPct val="80000"/>
              <a:buFont typeface="Arial" panose="020B0604020202020204" pitchFamily="34" charset="0"/>
              <a:buNone/>
            </a:pPr>
            <a:endParaRPr lang="en-US" sz="2000">
              <a:solidFill>
                <a:schemeClr val="accent5"/>
              </a:solidFill>
              <a:cs typeface="Arial" panose="020B0604020202020204" pitchFamily="34" charset="0"/>
            </a:endParaRPr>
          </a:p>
        </p:txBody>
      </p:sp>
      <p:sp>
        <p:nvSpPr>
          <p:cNvPr id="26" name="Rectangle 25">
            <a:extLst>
              <a:ext uri="{FF2B5EF4-FFF2-40B4-BE49-F238E27FC236}">
                <a16:creationId xmlns:a16="http://schemas.microsoft.com/office/drawing/2014/main" id="{C2E23E19-BAC4-7845-9DB5-B97E7D5967CD}"/>
              </a:ext>
            </a:extLst>
          </p:cNvPr>
          <p:cNvSpPr/>
          <p:nvPr/>
        </p:nvSpPr>
        <p:spPr>
          <a:xfrm>
            <a:off x="5786359" y="3938132"/>
            <a:ext cx="5498472" cy="534383"/>
          </a:xfrm>
          <a:prstGeom prst="rect">
            <a:avLst/>
          </a:prstGeom>
          <a:solidFill>
            <a:schemeClr val="bg2">
              <a:lumMod val="25000"/>
            </a:schemeClr>
          </a:solidFill>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l">
              <a:lnSpc>
                <a:spcPct val="90000"/>
              </a:lnSpc>
              <a:spcBef>
                <a:spcPts val="600"/>
              </a:spcBef>
              <a:spcAft>
                <a:spcPts val="600"/>
              </a:spcAft>
              <a:buSzPct val="80000"/>
              <a:buFont typeface="Arial" panose="020B0604020202020204" pitchFamily="34" charset="0"/>
              <a:buNone/>
            </a:pPr>
            <a:endParaRPr lang="en-US" sz="2000">
              <a:solidFill>
                <a:schemeClr val="tx1">
                  <a:lumMod val="50000"/>
                </a:schemeClr>
              </a:solidFill>
              <a:cs typeface="Arial" panose="020B0604020202020204" pitchFamily="34" charset="0"/>
            </a:endParaRPr>
          </a:p>
        </p:txBody>
      </p:sp>
      <p:sp>
        <p:nvSpPr>
          <p:cNvPr id="27" name="Rectangle 26">
            <a:extLst>
              <a:ext uri="{FF2B5EF4-FFF2-40B4-BE49-F238E27FC236}">
                <a16:creationId xmlns:a16="http://schemas.microsoft.com/office/drawing/2014/main" id="{FF42EB21-8035-2641-B121-CA38D915B7A3}"/>
              </a:ext>
            </a:extLst>
          </p:cNvPr>
          <p:cNvSpPr/>
          <p:nvPr/>
        </p:nvSpPr>
        <p:spPr>
          <a:xfrm>
            <a:off x="5786359" y="4611358"/>
            <a:ext cx="5498472" cy="534383"/>
          </a:xfrm>
          <a:prstGeom prst="rect">
            <a:avLst/>
          </a:prstGeom>
          <a:solidFill>
            <a:srgbClr val="C00000"/>
          </a:solidFill>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l">
              <a:lnSpc>
                <a:spcPct val="90000"/>
              </a:lnSpc>
              <a:spcBef>
                <a:spcPts val="600"/>
              </a:spcBef>
              <a:spcAft>
                <a:spcPts val="600"/>
              </a:spcAft>
              <a:buSzPct val="80000"/>
              <a:buFont typeface="Arial" panose="020B0604020202020204" pitchFamily="34" charset="0"/>
              <a:buNone/>
            </a:pPr>
            <a:endParaRPr lang="en-US" sz="2000">
              <a:solidFill>
                <a:schemeClr val="tx1">
                  <a:lumMod val="50000"/>
                </a:schemeClr>
              </a:solidFill>
              <a:cs typeface="Arial" panose="020B0604020202020204" pitchFamily="34" charset="0"/>
            </a:endParaRPr>
          </a:p>
        </p:txBody>
      </p:sp>
      <p:sp>
        <p:nvSpPr>
          <p:cNvPr id="28" name="Slide Number Placeholder 1">
            <a:extLst>
              <a:ext uri="{FF2B5EF4-FFF2-40B4-BE49-F238E27FC236}">
                <a16:creationId xmlns:a16="http://schemas.microsoft.com/office/drawing/2014/main" id="{88BD56E4-1F69-3E43-AC71-4A33F04BACF4}"/>
              </a:ext>
            </a:extLst>
          </p:cNvPr>
          <p:cNvSpPr txBox="1">
            <a:spLocks/>
          </p:cNvSpPr>
          <p:nvPr/>
        </p:nvSpPr>
        <p:spPr>
          <a:xfrm>
            <a:off x="9448800" y="6492875"/>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fld id="{BBE961DD-B3E3-4719-9E69-135D36C612E9}" type="slidenum">
              <a:rPr lang="en-US" smtClean="0">
                <a:solidFill>
                  <a:srgbClr val="333333"/>
                </a:solidFill>
              </a:rPr>
              <a:pPr defTabSz="1219170"/>
              <a:t>7</a:t>
            </a:fld>
            <a:endParaRPr lang="en-US">
              <a:solidFill>
                <a:srgbClr val="333333"/>
              </a:solidFill>
            </a:endParaRPr>
          </a:p>
        </p:txBody>
      </p:sp>
      <p:sp>
        <p:nvSpPr>
          <p:cNvPr id="29" name="Rectangle 28">
            <a:extLst>
              <a:ext uri="{FF2B5EF4-FFF2-40B4-BE49-F238E27FC236}">
                <a16:creationId xmlns:a16="http://schemas.microsoft.com/office/drawing/2014/main" id="{5EF28C87-3B33-A843-9F39-F77214664714}"/>
              </a:ext>
            </a:extLst>
          </p:cNvPr>
          <p:cNvSpPr/>
          <p:nvPr/>
        </p:nvSpPr>
        <p:spPr>
          <a:xfrm>
            <a:off x="710205" y="1443652"/>
            <a:ext cx="3760088" cy="1323439"/>
          </a:xfrm>
          <a:prstGeom prst="rect">
            <a:avLst/>
          </a:prstGeom>
        </p:spPr>
        <p:txBody>
          <a:bodyPr wrap="square">
            <a:spAutoFit/>
          </a:bodyPr>
          <a:lstStyle/>
          <a:p>
            <a:pPr lvl="0">
              <a:defRPr/>
            </a:pPr>
            <a:r>
              <a:rPr lang="en-US" sz="2000" b="1">
                <a:solidFill>
                  <a:schemeClr val="accent5"/>
                </a:solidFill>
                <a:ea typeface="Archer" charset="0"/>
                <a:cs typeface="Archer" charset="0"/>
              </a:rPr>
              <a:t>NARRAT</a:t>
            </a:r>
            <a:r>
              <a:rPr lang="en-US" sz="2000" b="1">
                <a:solidFill>
                  <a:srgbClr val="5B9BD5"/>
                </a:solidFill>
                <a:ea typeface="Archer" charset="0"/>
                <a:cs typeface="Archer" charset="0"/>
              </a:rPr>
              <a:t>I</a:t>
            </a:r>
            <a:r>
              <a:rPr lang="en-US" sz="2000" b="1">
                <a:solidFill>
                  <a:schemeClr val="accent5"/>
                </a:solidFill>
                <a:ea typeface="Archer" charset="0"/>
                <a:cs typeface="Archer" charset="0"/>
              </a:rPr>
              <a:t>VE: </a:t>
            </a:r>
            <a:r>
              <a:rPr lang="en-US" sz="2000">
                <a:ea typeface="Archer Book" charset="0"/>
                <a:cs typeface="Archer Book" charset="0"/>
              </a:rPr>
              <a:t>The short version of what you want and why what you want is important.</a:t>
            </a:r>
          </a:p>
        </p:txBody>
      </p:sp>
      <p:sp>
        <p:nvSpPr>
          <p:cNvPr id="32" name="Rectangle 31">
            <a:extLst>
              <a:ext uri="{FF2B5EF4-FFF2-40B4-BE49-F238E27FC236}">
                <a16:creationId xmlns:a16="http://schemas.microsoft.com/office/drawing/2014/main" id="{22ACC312-6271-A04D-9E86-14A271F58211}"/>
              </a:ext>
            </a:extLst>
          </p:cNvPr>
          <p:cNvSpPr/>
          <p:nvPr/>
        </p:nvSpPr>
        <p:spPr>
          <a:xfrm>
            <a:off x="648812" y="4648480"/>
            <a:ext cx="3518123" cy="1323439"/>
          </a:xfrm>
          <a:prstGeom prst="rect">
            <a:avLst/>
          </a:prstGeom>
        </p:spPr>
        <p:txBody>
          <a:bodyPr wrap="square">
            <a:spAutoFit/>
          </a:bodyPr>
          <a:lstStyle/>
          <a:p>
            <a:r>
              <a:rPr lang="en-US" sz="2000" b="1">
                <a:solidFill>
                  <a:srgbClr val="D52A1E"/>
                </a:solidFill>
                <a:ea typeface="Archer" charset="0"/>
                <a:cs typeface="Archer" charset="0"/>
              </a:rPr>
              <a:t>PROOF POINTS: </a:t>
            </a:r>
            <a:r>
              <a:rPr lang="en-US" sz="2000">
                <a:ea typeface="Archer Book" charset="0"/>
                <a:cs typeface="Archer Book" charset="0"/>
              </a:rPr>
              <a:t>Reasons to believe – facts, testimonials etc. that back up </a:t>
            </a:r>
            <a:br>
              <a:rPr lang="en-US" sz="2000">
                <a:ea typeface="Archer Book" charset="0"/>
                <a:cs typeface="Archer Book" charset="0"/>
              </a:rPr>
            </a:br>
            <a:r>
              <a:rPr lang="en-US" sz="2000">
                <a:ea typeface="Archer Book" charset="0"/>
                <a:cs typeface="Archer Book" charset="0"/>
              </a:rPr>
              <a:t>key messages.</a:t>
            </a:r>
          </a:p>
        </p:txBody>
      </p:sp>
      <p:grpSp>
        <p:nvGrpSpPr>
          <p:cNvPr id="33" name="Group 32">
            <a:extLst>
              <a:ext uri="{FF2B5EF4-FFF2-40B4-BE49-F238E27FC236}">
                <a16:creationId xmlns:a16="http://schemas.microsoft.com/office/drawing/2014/main" id="{62A65E48-ABA9-A647-9208-F2EDEF7B667F}"/>
              </a:ext>
            </a:extLst>
          </p:cNvPr>
          <p:cNvGrpSpPr/>
          <p:nvPr/>
        </p:nvGrpSpPr>
        <p:grpSpPr>
          <a:xfrm>
            <a:off x="6672422" y="2987368"/>
            <a:ext cx="3747674" cy="2068392"/>
            <a:chOff x="6853982" y="2761494"/>
            <a:chExt cx="3747674" cy="2068392"/>
          </a:xfrm>
        </p:grpSpPr>
        <p:sp>
          <p:nvSpPr>
            <p:cNvPr id="34" name="Title 9">
              <a:extLst>
                <a:ext uri="{FF2B5EF4-FFF2-40B4-BE49-F238E27FC236}">
                  <a16:creationId xmlns:a16="http://schemas.microsoft.com/office/drawing/2014/main" id="{C5759927-22C0-8448-9E39-0F00BA817671}"/>
                </a:ext>
              </a:extLst>
            </p:cNvPr>
            <p:cNvSpPr txBox="1">
              <a:spLocks/>
            </p:cNvSpPr>
            <p:nvPr/>
          </p:nvSpPr>
          <p:spPr>
            <a:xfrm>
              <a:off x="7436266" y="2761494"/>
              <a:ext cx="2604434" cy="48776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i="0" kern="1200" spc="300">
                  <a:solidFill>
                    <a:schemeClr val="tx1"/>
                  </a:solidFill>
                  <a:latin typeface="Franklin Gothic Demi Cond" panose="020B0603020102020204" pitchFamily="34" charset="0"/>
                  <a:ea typeface="+mj-ea"/>
                  <a:cs typeface="+mj-cs"/>
                </a:defRPr>
              </a:lvl1pPr>
            </a:lstStyle>
            <a:p>
              <a:pPr algn="ctr"/>
              <a:r>
                <a:rPr lang="en-US" sz="2400" b="0" spc="0">
                  <a:solidFill>
                    <a:schemeClr val="bg1"/>
                  </a:solidFill>
                  <a:latin typeface="Whitney-Book" pitchFamily="2" charset="0"/>
                  <a:ea typeface="Whitney Black" charset="0"/>
                  <a:cs typeface="Whitney Black" charset="0"/>
                </a:rPr>
                <a:t>NARRATIVE</a:t>
              </a:r>
              <a:br>
                <a:rPr lang="en-US" sz="2400" b="0" spc="0">
                  <a:solidFill>
                    <a:schemeClr val="bg1"/>
                  </a:solidFill>
                  <a:latin typeface="Whitney-Book" pitchFamily="2" charset="0"/>
                  <a:ea typeface="Whitney Black" charset="0"/>
                  <a:cs typeface="Whitney Black" charset="0"/>
                </a:rPr>
              </a:br>
              <a:endParaRPr lang="en-GB" sz="2400" b="0" spc="0">
                <a:solidFill>
                  <a:schemeClr val="bg1"/>
                </a:solidFill>
                <a:latin typeface="Whitney-Book" pitchFamily="2" charset="0"/>
                <a:ea typeface="Whitney Black" charset="0"/>
                <a:cs typeface="Whitney Black" charset="0"/>
              </a:endParaRPr>
            </a:p>
          </p:txBody>
        </p:sp>
        <p:sp>
          <p:nvSpPr>
            <p:cNvPr id="36" name="Title 9">
              <a:extLst>
                <a:ext uri="{FF2B5EF4-FFF2-40B4-BE49-F238E27FC236}">
                  <a16:creationId xmlns:a16="http://schemas.microsoft.com/office/drawing/2014/main" id="{DB5E050B-8C08-4549-A486-CEC0DF2413D4}"/>
                </a:ext>
              </a:extLst>
            </p:cNvPr>
            <p:cNvSpPr txBox="1">
              <a:spLocks/>
            </p:cNvSpPr>
            <p:nvPr/>
          </p:nvSpPr>
          <p:spPr>
            <a:xfrm>
              <a:off x="6853982" y="3764448"/>
              <a:ext cx="3726346" cy="46570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i="0" kern="1200" spc="300">
                  <a:solidFill>
                    <a:schemeClr val="tx1"/>
                  </a:solidFill>
                  <a:latin typeface="Franklin Gothic Demi Cond" panose="020B0603020102020204" pitchFamily="34" charset="0"/>
                  <a:ea typeface="+mj-ea"/>
                  <a:cs typeface="+mj-cs"/>
                </a:defRPr>
              </a:lvl1pPr>
            </a:lstStyle>
            <a:p>
              <a:pPr algn="ctr"/>
              <a:r>
                <a:rPr lang="en-US" sz="2400" b="0" spc="0">
                  <a:solidFill>
                    <a:schemeClr val="bg1"/>
                  </a:solidFill>
                  <a:latin typeface="Whitney-Book" pitchFamily="2" charset="0"/>
                  <a:ea typeface="Whitney Black" charset="0"/>
                  <a:cs typeface="Whitney Black" charset="0"/>
                </a:rPr>
                <a:t>MESSAGES</a:t>
              </a:r>
              <a:br>
                <a:rPr lang="en-US" sz="2400" b="0" spc="0">
                  <a:solidFill>
                    <a:schemeClr val="bg1"/>
                  </a:solidFill>
                  <a:latin typeface="Whitney-Book" pitchFamily="2" charset="0"/>
                  <a:ea typeface="Whitney Black" charset="0"/>
                  <a:cs typeface="Whitney Black" charset="0"/>
                </a:rPr>
              </a:br>
              <a:endParaRPr lang="en-GB" sz="2400" b="0" spc="0">
                <a:solidFill>
                  <a:schemeClr val="bg1"/>
                </a:solidFill>
                <a:latin typeface="Whitney-Book" pitchFamily="2" charset="0"/>
                <a:ea typeface="Whitney Black" charset="0"/>
                <a:cs typeface="Whitney Black" charset="0"/>
              </a:endParaRPr>
            </a:p>
          </p:txBody>
        </p:sp>
        <p:sp>
          <p:nvSpPr>
            <p:cNvPr id="37" name="Title 9">
              <a:extLst>
                <a:ext uri="{FF2B5EF4-FFF2-40B4-BE49-F238E27FC236}">
                  <a16:creationId xmlns:a16="http://schemas.microsoft.com/office/drawing/2014/main" id="{DE268046-B77E-DC42-9F2F-36659371D952}"/>
                </a:ext>
              </a:extLst>
            </p:cNvPr>
            <p:cNvSpPr txBox="1">
              <a:spLocks/>
            </p:cNvSpPr>
            <p:nvPr/>
          </p:nvSpPr>
          <p:spPr>
            <a:xfrm>
              <a:off x="6875310" y="4464707"/>
              <a:ext cx="3726346" cy="36517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i="0" kern="1200" spc="300">
                  <a:solidFill>
                    <a:schemeClr val="tx1"/>
                  </a:solidFill>
                  <a:latin typeface="Franklin Gothic Demi Cond" panose="020B0603020102020204" pitchFamily="34" charset="0"/>
                  <a:ea typeface="+mj-ea"/>
                  <a:cs typeface="+mj-cs"/>
                </a:defRPr>
              </a:lvl1pPr>
            </a:lstStyle>
            <a:p>
              <a:pPr algn="ctr"/>
              <a:r>
                <a:rPr lang="en-US" sz="2400" b="0" spc="0">
                  <a:solidFill>
                    <a:schemeClr val="bg1"/>
                  </a:solidFill>
                  <a:latin typeface="Whitney-Book" pitchFamily="2" charset="0"/>
                  <a:ea typeface="Whitney Black" charset="0"/>
                  <a:cs typeface="Whitney Black" charset="0"/>
                </a:rPr>
                <a:t>PROOF POINTS</a:t>
              </a:r>
              <a:br>
                <a:rPr lang="en-US" sz="2400" b="0" spc="0">
                  <a:solidFill>
                    <a:schemeClr val="bg1"/>
                  </a:solidFill>
                  <a:latin typeface="Whitney-Book" pitchFamily="2" charset="0"/>
                  <a:ea typeface="Whitney Black" charset="0"/>
                  <a:cs typeface="Whitney Black" charset="0"/>
                </a:rPr>
              </a:br>
              <a:endParaRPr lang="en-GB" sz="2400" b="0" spc="0">
                <a:solidFill>
                  <a:schemeClr val="bg1"/>
                </a:solidFill>
                <a:latin typeface="Whitney-Book" pitchFamily="2" charset="0"/>
                <a:ea typeface="Whitney Black" charset="0"/>
                <a:cs typeface="Whitney Black" charset="0"/>
              </a:endParaRPr>
            </a:p>
          </p:txBody>
        </p:sp>
      </p:grpSp>
      <p:sp>
        <p:nvSpPr>
          <p:cNvPr id="38" name="Oval 37">
            <a:extLst>
              <a:ext uri="{FF2B5EF4-FFF2-40B4-BE49-F238E27FC236}">
                <a16:creationId xmlns:a16="http://schemas.microsoft.com/office/drawing/2014/main" id="{09B066F1-FE00-3D4A-ACA9-1C883DB1AAAF}"/>
              </a:ext>
            </a:extLst>
          </p:cNvPr>
          <p:cNvSpPr/>
          <p:nvPr/>
        </p:nvSpPr>
        <p:spPr>
          <a:xfrm>
            <a:off x="4254491" y="3860434"/>
            <a:ext cx="149810" cy="1498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5435E3CD-D1FC-224E-858C-7E93EAF78650}"/>
              </a:ext>
            </a:extLst>
          </p:cNvPr>
          <p:cNvSpPr/>
          <p:nvPr/>
        </p:nvSpPr>
        <p:spPr>
          <a:xfrm>
            <a:off x="4260071" y="4969824"/>
            <a:ext cx="149810" cy="1498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6650C075-69AA-5947-A434-6B0B29C17382}"/>
              </a:ext>
            </a:extLst>
          </p:cNvPr>
          <p:cNvGrpSpPr/>
          <p:nvPr/>
        </p:nvGrpSpPr>
        <p:grpSpPr>
          <a:xfrm>
            <a:off x="2248930" y="1721709"/>
            <a:ext cx="4712402" cy="1104140"/>
            <a:chOff x="2248930" y="1721709"/>
            <a:chExt cx="4712402" cy="1104140"/>
          </a:xfrm>
        </p:grpSpPr>
        <p:cxnSp>
          <p:nvCxnSpPr>
            <p:cNvPr id="41" name="Straight Connector 40">
              <a:extLst>
                <a:ext uri="{FF2B5EF4-FFF2-40B4-BE49-F238E27FC236}">
                  <a16:creationId xmlns:a16="http://schemas.microsoft.com/office/drawing/2014/main" id="{710937A1-9322-B04B-9A36-533254B3B308}"/>
                </a:ext>
              </a:extLst>
            </p:cNvPr>
            <p:cNvCxnSpPr>
              <a:cxnSpLocks/>
              <a:stCxn id="42" idx="2"/>
            </p:cNvCxnSpPr>
            <p:nvPr/>
          </p:nvCxnSpPr>
          <p:spPr>
            <a:xfrm flipH="1" flipV="1">
              <a:off x="5123733" y="2748562"/>
              <a:ext cx="1687789" cy="2382"/>
            </a:xfrm>
            <a:prstGeom prst="line">
              <a:avLst/>
            </a:prstGeom>
            <a:noFill/>
            <a:ln w="6350" cap="rnd" cmpd="sng" algn="ctr">
              <a:solidFill>
                <a:schemeClr val="bg2"/>
              </a:solidFill>
              <a:prstDash val="sysDot"/>
            </a:ln>
            <a:effectLst/>
          </p:spPr>
        </p:cxnSp>
        <p:sp>
          <p:nvSpPr>
            <p:cNvPr id="42" name="Oval 41">
              <a:extLst>
                <a:ext uri="{FF2B5EF4-FFF2-40B4-BE49-F238E27FC236}">
                  <a16:creationId xmlns:a16="http://schemas.microsoft.com/office/drawing/2014/main" id="{AB328CA4-DD22-F247-BA45-9901DBDCC355}"/>
                </a:ext>
              </a:extLst>
            </p:cNvPr>
            <p:cNvSpPr/>
            <p:nvPr/>
          </p:nvSpPr>
          <p:spPr>
            <a:xfrm>
              <a:off x="6811522" y="2676039"/>
              <a:ext cx="149810" cy="149810"/>
            </a:xfrm>
            <a:prstGeom prst="ellipse">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id="{C2949C54-9610-EF4F-8468-4D07D0A8A09A}"/>
                </a:ext>
              </a:extLst>
            </p:cNvPr>
            <p:cNvCxnSpPr>
              <a:cxnSpLocks/>
            </p:cNvCxnSpPr>
            <p:nvPr/>
          </p:nvCxnSpPr>
          <p:spPr>
            <a:xfrm>
              <a:off x="5121223" y="1721709"/>
              <a:ext cx="0" cy="1037967"/>
            </a:xfrm>
            <a:prstGeom prst="line">
              <a:avLst/>
            </a:prstGeom>
            <a:noFill/>
            <a:ln w="6350" cap="rnd" cmpd="sng" algn="ctr">
              <a:solidFill>
                <a:schemeClr val="bg2"/>
              </a:solidFill>
              <a:prstDash val="sysDot"/>
            </a:ln>
            <a:effectLst/>
          </p:spPr>
        </p:cxnSp>
        <p:cxnSp>
          <p:nvCxnSpPr>
            <p:cNvPr id="44" name="Straight Connector 43">
              <a:extLst>
                <a:ext uri="{FF2B5EF4-FFF2-40B4-BE49-F238E27FC236}">
                  <a16:creationId xmlns:a16="http://schemas.microsoft.com/office/drawing/2014/main" id="{2AC2E894-AFBC-524F-A56F-FF0C83B03149}"/>
                </a:ext>
              </a:extLst>
            </p:cNvPr>
            <p:cNvCxnSpPr>
              <a:cxnSpLocks/>
            </p:cNvCxnSpPr>
            <p:nvPr/>
          </p:nvCxnSpPr>
          <p:spPr>
            <a:xfrm flipH="1">
              <a:off x="2248930" y="1721709"/>
              <a:ext cx="2872294" cy="0"/>
            </a:xfrm>
            <a:prstGeom prst="line">
              <a:avLst/>
            </a:prstGeom>
            <a:noFill/>
            <a:ln w="6350" cap="rnd" cmpd="sng" algn="ctr">
              <a:solidFill>
                <a:schemeClr val="bg2"/>
              </a:solidFill>
              <a:prstDash val="sysDot"/>
            </a:ln>
            <a:effectLst/>
          </p:spPr>
        </p:cxnSp>
      </p:grpSp>
      <p:grpSp>
        <p:nvGrpSpPr>
          <p:cNvPr id="50" name="Group 49">
            <a:extLst>
              <a:ext uri="{FF2B5EF4-FFF2-40B4-BE49-F238E27FC236}">
                <a16:creationId xmlns:a16="http://schemas.microsoft.com/office/drawing/2014/main" id="{437682C8-A099-1644-8396-740F9D114A95}"/>
              </a:ext>
            </a:extLst>
          </p:cNvPr>
          <p:cNvGrpSpPr/>
          <p:nvPr/>
        </p:nvGrpSpPr>
        <p:grpSpPr>
          <a:xfrm>
            <a:off x="2740030" y="3858386"/>
            <a:ext cx="2782139" cy="317362"/>
            <a:chOff x="2759676" y="2483128"/>
            <a:chExt cx="2782139" cy="317362"/>
          </a:xfrm>
          <a:solidFill>
            <a:schemeClr val="bg2">
              <a:lumMod val="25000"/>
            </a:schemeClr>
          </a:solidFill>
        </p:grpSpPr>
        <p:cxnSp>
          <p:nvCxnSpPr>
            <p:cNvPr id="51" name="Straight Connector 50">
              <a:extLst>
                <a:ext uri="{FF2B5EF4-FFF2-40B4-BE49-F238E27FC236}">
                  <a16:creationId xmlns:a16="http://schemas.microsoft.com/office/drawing/2014/main" id="{7721C4B1-1DE3-9148-803F-AD69396D9963}"/>
                </a:ext>
              </a:extLst>
            </p:cNvPr>
            <p:cNvCxnSpPr>
              <a:cxnSpLocks/>
            </p:cNvCxnSpPr>
            <p:nvPr/>
          </p:nvCxnSpPr>
          <p:spPr>
            <a:xfrm flipH="1">
              <a:off x="5123732" y="2725585"/>
              <a:ext cx="398437" cy="0"/>
            </a:xfrm>
            <a:prstGeom prst="line">
              <a:avLst/>
            </a:prstGeom>
            <a:grpFill/>
            <a:ln w="6350" cap="rnd" cmpd="sng" algn="ctr">
              <a:solidFill>
                <a:schemeClr val="bg2"/>
              </a:solidFill>
              <a:prstDash val="sysDot"/>
            </a:ln>
            <a:effectLst/>
          </p:spPr>
        </p:cxnSp>
        <p:sp>
          <p:nvSpPr>
            <p:cNvPr id="52" name="Oval 51">
              <a:extLst>
                <a:ext uri="{FF2B5EF4-FFF2-40B4-BE49-F238E27FC236}">
                  <a16:creationId xmlns:a16="http://schemas.microsoft.com/office/drawing/2014/main" id="{5C19C1DE-5579-7740-A6A1-DEEE182E0BF3}"/>
                </a:ext>
              </a:extLst>
            </p:cNvPr>
            <p:cNvSpPr/>
            <p:nvPr/>
          </p:nvSpPr>
          <p:spPr>
            <a:xfrm>
              <a:off x="5392005" y="2650680"/>
              <a:ext cx="149810" cy="14981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a:extLst>
                <a:ext uri="{FF2B5EF4-FFF2-40B4-BE49-F238E27FC236}">
                  <a16:creationId xmlns:a16="http://schemas.microsoft.com/office/drawing/2014/main" id="{F2579AC2-B77A-8F46-BA13-6C41ECFC02C7}"/>
                </a:ext>
              </a:extLst>
            </p:cNvPr>
            <p:cNvCxnSpPr>
              <a:cxnSpLocks/>
            </p:cNvCxnSpPr>
            <p:nvPr/>
          </p:nvCxnSpPr>
          <p:spPr>
            <a:xfrm>
              <a:off x="5121223" y="2483128"/>
              <a:ext cx="0" cy="242457"/>
            </a:xfrm>
            <a:prstGeom prst="line">
              <a:avLst/>
            </a:prstGeom>
            <a:grpFill/>
            <a:ln w="6350" cap="rnd" cmpd="sng" algn="ctr">
              <a:solidFill>
                <a:schemeClr val="bg2"/>
              </a:solidFill>
              <a:prstDash val="sysDot"/>
            </a:ln>
            <a:effectLst/>
          </p:spPr>
        </p:cxnSp>
        <p:cxnSp>
          <p:nvCxnSpPr>
            <p:cNvPr id="54" name="Straight Connector 53">
              <a:extLst>
                <a:ext uri="{FF2B5EF4-FFF2-40B4-BE49-F238E27FC236}">
                  <a16:creationId xmlns:a16="http://schemas.microsoft.com/office/drawing/2014/main" id="{57D7F4D6-9C52-6F40-B800-A8F62281F916}"/>
                </a:ext>
              </a:extLst>
            </p:cNvPr>
            <p:cNvCxnSpPr>
              <a:cxnSpLocks/>
            </p:cNvCxnSpPr>
            <p:nvPr/>
          </p:nvCxnSpPr>
          <p:spPr>
            <a:xfrm flipH="1">
              <a:off x="2759676" y="2485983"/>
              <a:ext cx="2361549" cy="0"/>
            </a:xfrm>
            <a:prstGeom prst="line">
              <a:avLst/>
            </a:prstGeom>
            <a:grpFill/>
            <a:ln w="6350" cap="rnd" cmpd="sng" algn="ctr">
              <a:solidFill>
                <a:schemeClr val="bg2"/>
              </a:solidFill>
              <a:prstDash val="sysDot"/>
            </a:ln>
            <a:effectLst/>
          </p:spPr>
        </p:cxnSp>
      </p:grpSp>
      <p:grpSp>
        <p:nvGrpSpPr>
          <p:cNvPr id="55" name="Group 54">
            <a:extLst>
              <a:ext uri="{FF2B5EF4-FFF2-40B4-BE49-F238E27FC236}">
                <a16:creationId xmlns:a16="http://schemas.microsoft.com/office/drawing/2014/main" id="{A3E78FB4-EFA9-A94C-8F99-FD3D12EF0ACF}"/>
              </a:ext>
            </a:extLst>
          </p:cNvPr>
          <p:cNvGrpSpPr/>
          <p:nvPr/>
        </p:nvGrpSpPr>
        <p:grpSpPr>
          <a:xfrm>
            <a:off x="2543264" y="4786709"/>
            <a:ext cx="2998551" cy="540325"/>
            <a:chOff x="2543264" y="2637637"/>
            <a:chExt cx="2998551" cy="540325"/>
          </a:xfrm>
          <a:solidFill>
            <a:srgbClr val="D52A1E"/>
          </a:solidFill>
        </p:grpSpPr>
        <p:cxnSp>
          <p:nvCxnSpPr>
            <p:cNvPr id="56" name="Straight Connector 55">
              <a:extLst>
                <a:ext uri="{FF2B5EF4-FFF2-40B4-BE49-F238E27FC236}">
                  <a16:creationId xmlns:a16="http://schemas.microsoft.com/office/drawing/2014/main" id="{51209AC9-1D44-9447-875A-8308AA99E997}"/>
                </a:ext>
              </a:extLst>
            </p:cNvPr>
            <p:cNvCxnSpPr>
              <a:cxnSpLocks/>
            </p:cNvCxnSpPr>
            <p:nvPr/>
          </p:nvCxnSpPr>
          <p:spPr>
            <a:xfrm flipH="1">
              <a:off x="5123732" y="2712542"/>
              <a:ext cx="398437" cy="0"/>
            </a:xfrm>
            <a:prstGeom prst="line">
              <a:avLst/>
            </a:prstGeom>
            <a:grpFill/>
            <a:ln w="6350" cap="rnd" cmpd="sng" algn="ctr">
              <a:solidFill>
                <a:schemeClr val="bg2"/>
              </a:solidFill>
              <a:prstDash val="sysDot"/>
            </a:ln>
            <a:effectLst/>
          </p:spPr>
        </p:cxnSp>
        <p:sp>
          <p:nvSpPr>
            <p:cNvPr id="57" name="Oval 56">
              <a:extLst>
                <a:ext uri="{FF2B5EF4-FFF2-40B4-BE49-F238E27FC236}">
                  <a16:creationId xmlns:a16="http://schemas.microsoft.com/office/drawing/2014/main" id="{516683AE-051C-B64B-A79F-CF8D527BEED1}"/>
                </a:ext>
              </a:extLst>
            </p:cNvPr>
            <p:cNvSpPr/>
            <p:nvPr/>
          </p:nvSpPr>
          <p:spPr>
            <a:xfrm>
              <a:off x="5392005" y="2637637"/>
              <a:ext cx="149810" cy="14981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Connector 57">
              <a:extLst>
                <a:ext uri="{FF2B5EF4-FFF2-40B4-BE49-F238E27FC236}">
                  <a16:creationId xmlns:a16="http://schemas.microsoft.com/office/drawing/2014/main" id="{99FC4145-CF23-C349-8A77-CF9C2A42B804}"/>
                </a:ext>
              </a:extLst>
            </p:cNvPr>
            <p:cNvCxnSpPr>
              <a:cxnSpLocks/>
            </p:cNvCxnSpPr>
            <p:nvPr/>
          </p:nvCxnSpPr>
          <p:spPr>
            <a:xfrm flipV="1">
              <a:off x="5121223" y="2712542"/>
              <a:ext cx="0" cy="465420"/>
            </a:xfrm>
            <a:prstGeom prst="line">
              <a:avLst/>
            </a:prstGeom>
            <a:grpFill/>
            <a:ln w="6350" cap="rnd" cmpd="sng" algn="ctr">
              <a:solidFill>
                <a:schemeClr val="bg2"/>
              </a:solidFill>
              <a:prstDash val="sysDot"/>
            </a:ln>
            <a:effectLst/>
          </p:spPr>
        </p:cxnSp>
        <p:cxnSp>
          <p:nvCxnSpPr>
            <p:cNvPr id="59" name="Straight Connector 58">
              <a:extLst>
                <a:ext uri="{FF2B5EF4-FFF2-40B4-BE49-F238E27FC236}">
                  <a16:creationId xmlns:a16="http://schemas.microsoft.com/office/drawing/2014/main" id="{DF3A9BC9-B601-EE4B-82CE-6787DA4EDAA9}"/>
                </a:ext>
              </a:extLst>
            </p:cNvPr>
            <p:cNvCxnSpPr>
              <a:cxnSpLocks/>
            </p:cNvCxnSpPr>
            <p:nvPr/>
          </p:nvCxnSpPr>
          <p:spPr>
            <a:xfrm flipH="1">
              <a:off x="2543264" y="3177961"/>
              <a:ext cx="2577960" cy="0"/>
            </a:xfrm>
            <a:prstGeom prst="line">
              <a:avLst/>
            </a:prstGeom>
            <a:grpFill/>
            <a:ln w="6350" cap="rnd" cmpd="sng" algn="ctr">
              <a:solidFill>
                <a:schemeClr val="bg2"/>
              </a:solidFill>
              <a:prstDash val="sysDot"/>
            </a:ln>
            <a:effectLst/>
          </p:spPr>
        </p:cxnSp>
      </p:grpSp>
      <p:sp>
        <p:nvSpPr>
          <p:cNvPr id="60" name="Title 1">
            <a:extLst>
              <a:ext uri="{FF2B5EF4-FFF2-40B4-BE49-F238E27FC236}">
                <a16:creationId xmlns:a16="http://schemas.microsoft.com/office/drawing/2014/main" id="{55DCE360-36AB-F040-9BD8-9A584AB9F661}"/>
              </a:ext>
            </a:extLst>
          </p:cNvPr>
          <p:cNvSpPr>
            <a:spLocks noGrp="1"/>
          </p:cNvSpPr>
          <p:nvPr>
            <p:ph type="title"/>
          </p:nvPr>
        </p:nvSpPr>
        <p:spPr>
          <a:xfrm>
            <a:off x="598122" y="406400"/>
            <a:ext cx="10376473" cy="1041400"/>
          </a:xfrm>
        </p:spPr>
        <p:txBody>
          <a:bodyPr>
            <a:noAutofit/>
          </a:bodyPr>
          <a:lstStyle/>
          <a:p>
            <a:pPr>
              <a:spcBef>
                <a:spcPts val="0"/>
              </a:spcBef>
              <a:buClr>
                <a:schemeClr val="accent4"/>
              </a:buClr>
              <a:buSzPct val="25000"/>
            </a:pPr>
            <a:r>
              <a:rPr lang="en-GB" b="1">
                <a:latin typeface="Arial Black" charset="0"/>
                <a:ea typeface="Arial Black" charset="0"/>
                <a:cs typeface="Arial Black" charset="0"/>
                <a:sym typeface="Georgia"/>
              </a:rPr>
              <a:t>Meet the Message House</a:t>
            </a:r>
            <a:endParaRPr lang="en" b="1">
              <a:latin typeface="Arial Black" charset="0"/>
              <a:ea typeface="Arial Black" charset="0"/>
              <a:cs typeface="Arial Black" charset="0"/>
              <a:sym typeface="Georgia"/>
            </a:endParaRPr>
          </a:p>
        </p:txBody>
      </p:sp>
      <p:sp>
        <p:nvSpPr>
          <p:cNvPr id="31" name="Rectangle 30">
            <a:extLst>
              <a:ext uri="{FF2B5EF4-FFF2-40B4-BE49-F238E27FC236}">
                <a16:creationId xmlns:a16="http://schemas.microsoft.com/office/drawing/2014/main" id="{4DCE6B04-6C65-A343-BDF7-55CD862FCAE0}"/>
              </a:ext>
            </a:extLst>
          </p:cNvPr>
          <p:cNvSpPr/>
          <p:nvPr/>
        </p:nvSpPr>
        <p:spPr>
          <a:xfrm>
            <a:off x="647534" y="3010847"/>
            <a:ext cx="3958409" cy="1323439"/>
          </a:xfrm>
          <a:prstGeom prst="rect">
            <a:avLst/>
          </a:prstGeom>
        </p:spPr>
        <p:txBody>
          <a:bodyPr wrap="square">
            <a:spAutoFit/>
          </a:bodyPr>
          <a:lstStyle/>
          <a:p>
            <a:r>
              <a:rPr lang="en-US" sz="2000" b="1" dirty="0">
                <a:solidFill>
                  <a:schemeClr val="tx1">
                    <a:lumMod val="65000"/>
                    <a:lumOff val="35000"/>
                  </a:schemeClr>
                </a:solidFill>
                <a:ea typeface="Archer" charset="0"/>
                <a:cs typeface="Archer" charset="0"/>
              </a:rPr>
              <a:t>MESSAGES: </a:t>
            </a:r>
            <a:r>
              <a:rPr lang="en-US" sz="2000" dirty="0">
                <a:ea typeface="Archer Book" charset="0"/>
                <a:cs typeface="Archer Book" charset="0"/>
              </a:rPr>
              <a:t>The 3-5 messages that support the narrative and explain why what you want can add value to EU policy makers.</a:t>
            </a:r>
          </a:p>
        </p:txBody>
      </p:sp>
    </p:spTree>
    <p:extLst>
      <p:ext uri="{BB962C8B-B14F-4D97-AF65-F5344CB8AC3E}">
        <p14:creationId xmlns:p14="http://schemas.microsoft.com/office/powerpoint/2010/main" val="2788482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B236603-2E83-4FBD-B7D5-E9B36589A5E9}"/>
              </a:ext>
            </a:extLst>
          </p:cNvPr>
          <p:cNvSpPr/>
          <p:nvPr/>
        </p:nvSpPr>
        <p:spPr>
          <a:xfrm>
            <a:off x="4795285" y="745787"/>
            <a:ext cx="6655979" cy="5018682"/>
          </a:xfrm>
          <a:prstGeom prst="rect">
            <a:avLst/>
          </a:prstGeom>
        </p:spPr>
        <p:txBody>
          <a:bodyPr wrap="square">
            <a:spAutoFit/>
          </a:bodyPr>
          <a:lstStyle/>
          <a:p>
            <a:pPr>
              <a:lnSpc>
                <a:spcPct val="107000"/>
              </a:lnSpc>
              <a:spcAft>
                <a:spcPts val="800"/>
              </a:spcAft>
            </a:pPr>
            <a:r>
              <a:rPr lang="en-US">
                <a:ea typeface="Calibri" panose="020F0502020204030204" pitchFamily="34" charset="0"/>
                <a:cs typeface="Times New Roman" panose="02020603050405020304" pitchFamily="18" charset="0"/>
              </a:rPr>
              <a:t>We are committed to raising awareness amongst European policymakers of the impact of untreated hearing loss on the mental health and well-being of Europe’s ageing population.</a:t>
            </a:r>
          </a:p>
          <a:p>
            <a:pPr>
              <a:lnSpc>
                <a:spcPct val="107000"/>
              </a:lnSpc>
              <a:spcAft>
                <a:spcPts val="800"/>
              </a:spcAft>
            </a:pPr>
            <a:r>
              <a:rPr lang="en-US">
                <a:ea typeface="Calibri" panose="020F0502020204030204" pitchFamily="34" charset="0"/>
                <a:cs typeface="Times New Roman" panose="02020603050405020304" pitchFamily="18" charset="0"/>
              </a:rPr>
              <a:t>Hearing loss can impact all European citizens, yet the likelihood of its incidence increases as we get older. Untreated hearing loss has a detrimental impact on quality of life, is associated with a range of costly comorbidities including poor mental health and cognitive decline, and places pressure on Europe’s healthcare systems. Home to the world’s oldest continent, it’s important that Europe’s older population remains healthy and able to actively contribute to its economy. </a:t>
            </a:r>
          </a:p>
          <a:p>
            <a:pPr>
              <a:lnSpc>
                <a:spcPct val="107000"/>
              </a:lnSpc>
              <a:spcAft>
                <a:spcPts val="800"/>
              </a:spcAft>
            </a:pPr>
            <a:r>
              <a:rPr lang="en-US">
                <a:ea typeface="Calibri" panose="020F0502020204030204" pitchFamily="34" charset="0"/>
                <a:cs typeface="Times New Roman" panose="02020603050405020304" pitchFamily="18" charset="0"/>
              </a:rPr>
              <a:t>European policymakers must promote the need for robust hearing health strategies at a national level, including prevention, diagnosis, treatment and care, in order to support Europe’s older population to maintain a good quality of life, and age actively. </a:t>
            </a:r>
          </a:p>
        </p:txBody>
      </p:sp>
      <p:sp>
        <p:nvSpPr>
          <p:cNvPr id="4" name="Title 1">
            <a:extLst>
              <a:ext uri="{FF2B5EF4-FFF2-40B4-BE49-F238E27FC236}">
                <a16:creationId xmlns:a16="http://schemas.microsoft.com/office/drawing/2014/main" id="{55931352-96C8-4257-8F03-2C41BF102502}"/>
              </a:ext>
            </a:extLst>
          </p:cNvPr>
          <p:cNvSpPr txBox="1">
            <a:spLocks/>
          </p:cNvSpPr>
          <p:nvPr/>
        </p:nvSpPr>
        <p:spPr>
          <a:xfrm>
            <a:off x="888705" y="2416911"/>
            <a:ext cx="34919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i="0" kern="1200">
                <a:solidFill>
                  <a:srgbClr val="C00000"/>
                </a:solidFill>
                <a:latin typeface="Arial Black" panose="020B0604020202020204" pitchFamily="34" charset="0"/>
                <a:ea typeface="+mj-ea"/>
                <a:cs typeface="Arial Black" panose="020B0604020202020204" pitchFamily="34" charset="0"/>
              </a:defRPr>
            </a:lvl1pPr>
          </a:lstStyle>
          <a:p>
            <a:r>
              <a:rPr lang="en-GB">
                <a:solidFill>
                  <a:srgbClr val="5B9BD5"/>
                </a:solidFill>
              </a:rPr>
              <a:t>Narrative</a:t>
            </a:r>
          </a:p>
        </p:txBody>
      </p:sp>
    </p:spTree>
    <p:extLst>
      <p:ext uri="{BB962C8B-B14F-4D97-AF65-F5344CB8AC3E}">
        <p14:creationId xmlns:p14="http://schemas.microsoft.com/office/powerpoint/2010/main" val="2268352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2B1CC-70FF-456B-8386-77CE6FCE85BC}"/>
              </a:ext>
            </a:extLst>
          </p:cNvPr>
          <p:cNvSpPr>
            <a:spLocks noGrp="1"/>
          </p:cNvSpPr>
          <p:nvPr>
            <p:ph type="title"/>
          </p:nvPr>
        </p:nvSpPr>
        <p:spPr>
          <a:xfrm>
            <a:off x="495300" y="343561"/>
            <a:ext cx="10515600" cy="1325563"/>
          </a:xfrm>
        </p:spPr>
        <p:txBody>
          <a:bodyPr>
            <a:normAutofit/>
          </a:bodyPr>
          <a:lstStyle/>
          <a:p>
            <a:r>
              <a:rPr lang="en-GB">
                <a:solidFill>
                  <a:schemeClr val="tx1">
                    <a:lumMod val="65000"/>
                    <a:lumOff val="35000"/>
                  </a:schemeClr>
                </a:solidFill>
              </a:rPr>
              <a:t>Key messages</a:t>
            </a:r>
            <a:endParaRPr lang="en-GB">
              <a:solidFill>
                <a:schemeClr val="tx1">
                  <a:lumMod val="65000"/>
                  <a:lumOff val="35000"/>
                </a:schemeClr>
              </a:solidFill>
              <a:highlight>
                <a:srgbClr val="FFFF00"/>
              </a:highlight>
            </a:endParaRPr>
          </a:p>
        </p:txBody>
      </p:sp>
      <p:sp>
        <p:nvSpPr>
          <p:cNvPr id="3" name="Rectangle 2">
            <a:extLst>
              <a:ext uri="{FF2B5EF4-FFF2-40B4-BE49-F238E27FC236}">
                <a16:creationId xmlns:a16="http://schemas.microsoft.com/office/drawing/2014/main" id="{0295BFC5-6127-4AB0-B616-AF1537EC031C}"/>
              </a:ext>
            </a:extLst>
          </p:cNvPr>
          <p:cNvSpPr/>
          <p:nvPr/>
        </p:nvSpPr>
        <p:spPr>
          <a:xfrm>
            <a:off x="584200" y="1551563"/>
            <a:ext cx="11023600" cy="5139869"/>
          </a:xfrm>
          <a:prstGeom prst="rect">
            <a:avLst/>
          </a:prstGeom>
        </p:spPr>
        <p:txBody>
          <a:bodyPr wrap="square" lIns="91440" tIns="45720" rIns="91440" bIns="45720" anchor="t">
            <a:spAutoFit/>
          </a:bodyPr>
          <a:lstStyle/>
          <a:p>
            <a:pPr marL="342900" indent="-342900">
              <a:buAutoNum type="arabicPeriod"/>
            </a:pPr>
            <a:r>
              <a:rPr lang="en-US">
                <a:ea typeface="+mn-lt"/>
                <a:cs typeface="+mn-lt"/>
              </a:rPr>
              <a:t>Hearing loss can impact all European citizens, yet the likelihood of its incidence increases as we get older. </a:t>
            </a:r>
            <a:endParaRPr lang="en-US"/>
          </a:p>
          <a:p>
            <a:pPr marL="342900" indent="-342900">
              <a:buAutoNum type="arabicPeriod"/>
            </a:pPr>
            <a:endParaRPr lang="en-US">
              <a:ea typeface="+mn-lt"/>
              <a:cs typeface="+mn-lt"/>
            </a:endParaRPr>
          </a:p>
          <a:p>
            <a:pPr marL="342900" indent="-342900">
              <a:buAutoNum type="arabicPeriod"/>
            </a:pPr>
            <a:r>
              <a:rPr lang="en-US">
                <a:ea typeface="+mn-lt"/>
                <a:cs typeface="+mn-lt"/>
              </a:rPr>
              <a:t>Our </a:t>
            </a:r>
            <a:r>
              <a:rPr lang="en-US" err="1">
                <a:ea typeface="+mn-lt"/>
                <a:cs typeface="+mn-lt"/>
              </a:rPr>
              <a:t>organisations</a:t>
            </a:r>
            <a:r>
              <a:rPr lang="en-US">
                <a:ea typeface="+mn-lt"/>
                <a:cs typeface="+mn-lt"/>
              </a:rPr>
              <a:t> are committed to </a:t>
            </a:r>
            <a:r>
              <a:rPr lang="en-US" err="1">
                <a:ea typeface="+mn-lt"/>
                <a:cs typeface="+mn-lt"/>
              </a:rPr>
              <a:t>prioritising</a:t>
            </a:r>
            <a:r>
              <a:rPr lang="en-US">
                <a:ea typeface="+mn-lt"/>
                <a:cs typeface="+mn-lt"/>
              </a:rPr>
              <a:t> hearing health among Europe’s ageing population on the EU health policy agenda. </a:t>
            </a:r>
          </a:p>
          <a:p>
            <a:pPr marL="342900" indent="-342900">
              <a:buAutoNum type="arabicPeriod"/>
            </a:pPr>
            <a:endParaRPr lang="en-US">
              <a:ea typeface="+mn-lt"/>
              <a:cs typeface="+mn-lt"/>
            </a:endParaRPr>
          </a:p>
          <a:p>
            <a:pPr marL="342900" indent="-342900">
              <a:buAutoNum type="arabicPeriod"/>
            </a:pPr>
            <a:r>
              <a:rPr lang="en-US">
                <a:ea typeface="+mn-lt"/>
                <a:cs typeface="+mn-lt"/>
              </a:rPr>
              <a:t>Untreated hearing loss and its key comorbidities, including ill-mental health, are costly to the European economy and society and threaten healthcare system sustainability. </a:t>
            </a:r>
            <a:endParaRPr lang="en-US"/>
          </a:p>
          <a:p>
            <a:pPr marL="342900" indent="-342900">
              <a:buAutoNum type="arabicPeriod"/>
            </a:pPr>
            <a:endParaRPr lang="en-US">
              <a:ea typeface="+mn-lt"/>
              <a:cs typeface="+mn-lt"/>
            </a:endParaRPr>
          </a:p>
          <a:p>
            <a:pPr marL="342900" indent="-342900">
              <a:buAutoNum type="arabicPeriod"/>
            </a:pPr>
            <a:r>
              <a:rPr lang="en-US">
                <a:ea typeface="+mn-lt"/>
                <a:cs typeface="+mn-lt"/>
              </a:rPr>
              <a:t>European healthcare systems should adopt a holistic approach to hearing health acknowledging that the condition affects people psychologically, socially, and economically.</a:t>
            </a:r>
          </a:p>
          <a:p>
            <a:pPr marL="342900" indent="-342900">
              <a:buAutoNum type="arabicPeriod"/>
            </a:pPr>
            <a:endParaRPr lang="en-US"/>
          </a:p>
          <a:p>
            <a:pPr marL="342900" indent="-342900">
              <a:buAutoNum type="arabicPeriod"/>
            </a:pPr>
            <a:r>
              <a:rPr lang="en-US" b="1" u="sng">
                <a:ea typeface="+mn-lt"/>
                <a:cs typeface="+mn-lt"/>
              </a:rPr>
              <a:t>The ask:</a:t>
            </a:r>
            <a:r>
              <a:rPr lang="en-US" b="1">
                <a:ea typeface="+mn-lt"/>
                <a:cs typeface="+mn-lt"/>
              </a:rPr>
              <a:t> </a:t>
            </a:r>
            <a:r>
              <a:rPr lang="en-GB">
                <a:ea typeface="+mn-lt"/>
                <a:cs typeface="+mn-lt"/>
              </a:rPr>
              <a:t> To promote healthy ageing and healthcare system sustainability in Europe, EU policymakers must advocate for holistic national health strategies that address untreated hearing loss and associated comorbidities. This includes poor mental health and cognitive decline</a:t>
            </a:r>
            <a:r>
              <a:rPr lang="en-GB" sz="2000">
                <a:ea typeface="+mn-lt"/>
                <a:cs typeface="+mn-lt"/>
              </a:rPr>
              <a:t>.</a:t>
            </a:r>
            <a:r>
              <a:rPr lang="en-US" sz="2000">
                <a:ea typeface="+mn-lt"/>
                <a:cs typeface="+mn-lt"/>
              </a:rPr>
              <a:t> </a:t>
            </a:r>
            <a:endParaRPr lang="en-GB"/>
          </a:p>
          <a:p>
            <a:pPr marL="342900" indent="-342900">
              <a:spcBef>
                <a:spcPts val="1200"/>
              </a:spcBef>
              <a:buFontTx/>
              <a:buAutoNum type="arabicPeriod"/>
            </a:pPr>
            <a:endParaRPr lang="en-US">
              <a:cs typeface="Times New Roman"/>
            </a:endParaRPr>
          </a:p>
          <a:p>
            <a:pPr marL="342900" indent="-342900" algn="just">
              <a:spcBef>
                <a:spcPts val="1200"/>
              </a:spcBef>
              <a:buFontTx/>
              <a:buAutoNum type="arabicPeriod"/>
            </a:pPr>
            <a:endParaRPr lang="en-US">
              <a:ea typeface="+mn-lt"/>
              <a:cs typeface="+mn-lt"/>
            </a:endParaRPr>
          </a:p>
        </p:txBody>
      </p:sp>
    </p:spTree>
    <p:extLst>
      <p:ext uri="{BB962C8B-B14F-4D97-AF65-F5344CB8AC3E}">
        <p14:creationId xmlns:p14="http://schemas.microsoft.com/office/powerpoint/2010/main" val="11420158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eorgia">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FH Angle Template v3.2018">
  <a:themeElements>
    <a:clrScheme name="2018 FleishmanHillard">
      <a:dk1>
        <a:srgbClr val="333333"/>
      </a:dk1>
      <a:lt1>
        <a:sysClr val="window" lastClr="FFFFFF"/>
      </a:lt1>
      <a:dk2>
        <a:srgbClr val="5E6A71"/>
      </a:dk2>
      <a:lt2>
        <a:srgbClr val="8E908F"/>
      </a:lt2>
      <a:accent1>
        <a:srgbClr val="4F81BD"/>
      </a:accent1>
      <a:accent2>
        <a:srgbClr val="FBAB1D"/>
      </a:accent2>
      <a:accent3>
        <a:srgbClr val="EC4E38"/>
      </a:accent3>
      <a:accent4>
        <a:srgbClr val="A3B015"/>
      </a:accent4>
      <a:accent5>
        <a:srgbClr val="35B8D5"/>
      </a:accent5>
      <a:accent6>
        <a:srgbClr val="09457F"/>
      </a:accent6>
      <a:hlink>
        <a:srgbClr val="97C6EC"/>
      </a:hlink>
      <a:folHlink>
        <a:srgbClr val="09457F"/>
      </a:folHlink>
    </a:clrScheme>
    <a:fontScheme name="Custom 24">
      <a:majorFont>
        <a:latin typeface="Arial Black"/>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lumMod val="20000"/>
            <a:lumOff val="80000"/>
          </a:schemeClr>
        </a:solidFill>
      </a:spPr>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defPPr algn="l">
          <a:lnSpc>
            <a:spcPct val="90000"/>
          </a:lnSpc>
          <a:spcBef>
            <a:spcPts val="600"/>
          </a:spcBef>
          <a:spcAft>
            <a:spcPts val="600"/>
          </a:spcAft>
          <a:buSzPct val="80000"/>
          <a:buFont typeface="Arial" panose="020B0604020202020204" pitchFamily="34" charset="0"/>
          <a:buNone/>
          <a:defRPr sz="2000" dirty="0" smtClean="0">
            <a:solidFill>
              <a:schemeClr val="tx1">
                <a:lumMod val="50000"/>
              </a:schemeClr>
            </a:solidFill>
            <a:cs typeface="Arial" panose="020B0604020202020204" pitchFamily="34" charset="0"/>
          </a:defRPr>
        </a:defPPr>
      </a:lstStyle>
    </a:spDef>
    <a:lnDef>
      <a:spPr>
        <a:ln w="19050" cmpd="sng">
          <a:solidFill>
            <a:schemeClr val="tx2">
              <a:lumMod val="20000"/>
              <a:lumOff val="80000"/>
            </a:schemeClr>
          </a:solidFill>
          <a:tailEnd type="none" w="lg" len="sm"/>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rIns="0" rtlCol="0">
        <a:spAutoFit/>
      </a:bodyPr>
      <a:lstStyle>
        <a:defPPr>
          <a:lnSpc>
            <a:spcPct val="90000"/>
          </a:lnSpc>
          <a:defRPr dirty="0" err="1" smtClean="0">
            <a:ea typeface="Whitney" charset="0"/>
            <a:cs typeface="Whitney" charset="0"/>
          </a:defRPr>
        </a:defPPr>
      </a:lstStyle>
    </a:txDef>
  </a:objectDefaults>
  <a:extraClrSchemeLst/>
</a:theme>
</file>

<file path=ppt/theme/theme3.xml><?xml version="1.0" encoding="utf-8"?>
<a:theme xmlns:a="http://schemas.openxmlformats.org/drawingml/2006/main" name="GM_5_Hfds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EB217313994C142A17593DC958DA1BA" ma:contentTypeVersion="6" ma:contentTypeDescription="Create a new document." ma:contentTypeScope="" ma:versionID="9b371b8107649f6852f8daa0f0c14d90">
  <xsd:schema xmlns:xsd="http://www.w3.org/2001/XMLSchema" xmlns:xs="http://www.w3.org/2001/XMLSchema" xmlns:p="http://schemas.microsoft.com/office/2006/metadata/properties" xmlns:ns2="a9445b4b-d70b-4677-964f-39dd8cdea8c4" xmlns:ns3="4ae53145-1e73-4b03-be86-c539ece4fcae" targetNamespace="http://schemas.microsoft.com/office/2006/metadata/properties" ma:root="true" ma:fieldsID="2eb5a39b16653f699940c1e21b30aa29" ns2:_="" ns3:_="">
    <xsd:import namespace="a9445b4b-d70b-4677-964f-39dd8cdea8c4"/>
    <xsd:import namespace="4ae53145-1e73-4b03-be86-c539ece4fca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445b4b-d70b-4677-964f-39dd8cdea8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ae53145-1e73-4b03-be86-c539ece4fca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A2A7A9-82B6-4410-817B-93EC6A5500EC}">
  <ds:schemaRefs>
    <ds:schemaRef ds:uri="http://schemas.microsoft.com/sharepoint/v3/contenttype/forms"/>
  </ds:schemaRefs>
</ds:datastoreItem>
</file>

<file path=customXml/itemProps2.xml><?xml version="1.0" encoding="utf-8"?>
<ds:datastoreItem xmlns:ds="http://schemas.openxmlformats.org/officeDocument/2006/customXml" ds:itemID="{42C572E3-5065-4867-BCE9-F75FAA2EC64F}">
  <ds:schemaRefs>
    <ds:schemaRef ds:uri="http://purl.org/dc/terms/"/>
    <ds:schemaRef ds:uri="http://purl.org/dc/dcmitype/"/>
    <ds:schemaRef ds:uri="http://schemas.microsoft.com/office/2006/metadata/properties"/>
    <ds:schemaRef ds:uri="http://schemas.microsoft.com/office/2006/documentManagement/types"/>
    <ds:schemaRef ds:uri="4ae53145-1e73-4b03-be86-c539ece4fcae"/>
    <ds:schemaRef ds:uri="http://www.w3.org/XML/1998/namespace"/>
    <ds:schemaRef ds:uri="a9445b4b-d70b-4677-964f-39dd8cdea8c4"/>
    <ds:schemaRef ds:uri="http://purl.org/dc/elements/1.1/"/>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90BE1FE5-73C7-41B2-9BFF-FD05B2539CD2}">
  <ds:schemaRefs>
    <ds:schemaRef ds:uri="4ae53145-1e73-4b03-be86-c539ece4fcae"/>
    <ds:schemaRef ds:uri="a9445b4b-d70b-4677-964f-39dd8cdea8c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3002</Words>
  <Application>Microsoft Office PowerPoint</Application>
  <PresentationFormat>Widescreen</PresentationFormat>
  <Paragraphs>205</Paragraphs>
  <Slides>22</Slides>
  <Notes>12</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22</vt:i4>
      </vt:variant>
    </vt:vector>
  </HeadingPairs>
  <TitlesOfParts>
    <vt:vector size="35" baseType="lpstr">
      <vt:lpstr>Arial</vt:lpstr>
      <vt:lpstr>Arial Black</vt:lpstr>
      <vt:lpstr>Arial,Sans-Serif</vt:lpstr>
      <vt:lpstr>Calibri</vt:lpstr>
      <vt:lpstr>Calibri Light</vt:lpstr>
      <vt:lpstr>Courier New</vt:lpstr>
      <vt:lpstr>Georgia</vt:lpstr>
      <vt:lpstr>Open Sans</vt:lpstr>
      <vt:lpstr>Whitney Black</vt:lpstr>
      <vt:lpstr>Whitney-Book</vt:lpstr>
      <vt:lpstr>Office Theme</vt:lpstr>
      <vt:lpstr>1_FH Angle Template v3.2018</vt:lpstr>
      <vt:lpstr>GM_5_Hfdst</vt:lpstr>
      <vt:lpstr>Prioritising Mental  Well-Being and  Hearing Health  in Europe’s  Ageing  Population    campaign workshop</vt:lpstr>
      <vt:lpstr>Introduction</vt:lpstr>
      <vt:lpstr>Campaign Objectives</vt:lpstr>
      <vt:lpstr>TARGET AUDIENCES</vt:lpstr>
      <vt:lpstr>Who is our audience? </vt:lpstr>
      <vt:lpstr>KEY MESSAGES</vt:lpstr>
      <vt:lpstr>Meet the Message House</vt:lpstr>
      <vt:lpstr>PowerPoint Presentation</vt:lpstr>
      <vt:lpstr>Key messages</vt:lpstr>
      <vt:lpstr>Proof Points</vt:lpstr>
      <vt:lpstr>Proof Points</vt:lpstr>
      <vt:lpstr>Proof Points</vt:lpstr>
      <vt:lpstr>Proof Points</vt:lpstr>
      <vt:lpstr>The Ask</vt:lpstr>
      <vt:lpstr>TACTICS</vt:lpstr>
      <vt:lpstr>Tactics</vt:lpstr>
      <vt:lpstr>Timeline</vt:lpstr>
      <vt:lpstr>CAMPAIGN IDEAS</vt:lpstr>
      <vt:lpstr>1) #HealthyHearingStrategy</vt:lpstr>
      <vt:lpstr>2) #ListenUp!   </vt:lpstr>
      <vt:lpstr>SUMMARY</vt:lpstr>
      <vt:lpstr>OVERVIEW: CAMPAIGN BLUEPRINT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Eu cognitive decline workshop</dc:title>
  <dc:creator>Max Pietrangeli (FleishmanHillard)</dc:creator>
  <cp:lastModifiedBy>Mira Hartmann (FleishmanHillard)</cp:lastModifiedBy>
  <cp:revision>1</cp:revision>
  <dcterms:created xsi:type="dcterms:W3CDTF">2020-10-06T09:19:20Z</dcterms:created>
  <dcterms:modified xsi:type="dcterms:W3CDTF">2021-12-21T11:02:21Z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0x0101007EB217313994C142A17593DC958DA1BA</vt:lpwstr>
  </property>
</Properties>
</file>