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48" r:id="rId4"/>
    <p:sldMasterId id="2147483758" r:id="rId5"/>
  </p:sldMasterIdLst>
  <p:notesMasterIdLst>
    <p:notesMasterId r:id="rId15"/>
  </p:notesMasterIdLst>
  <p:handoutMasterIdLst>
    <p:handoutMasterId r:id="rId16"/>
  </p:handoutMasterIdLst>
  <p:sldIdLst>
    <p:sldId id="305" r:id="rId6"/>
    <p:sldId id="400" r:id="rId7"/>
    <p:sldId id="401" r:id="rId8"/>
    <p:sldId id="402" r:id="rId9"/>
    <p:sldId id="403" r:id="rId10"/>
    <p:sldId id="404" r:id="rId11"/>
    <p:sldId id="405" r:id="rId12"/>
    <p:sldId id="406" r:id="rId13"/>
    <p:sldId id="407" r:id="rId14"/>
  </p:sldIdLst>
  <p:sldSz cx="9144000" cy="5149850"/>
  <p:notesSz cx="9144000" cy="5149850"/>
  <p:embeddedFontLst>
    <p:embeddedFont>
      <p:font typeface="Arial Black" panose="020B0A04020102020204" pitchFamily="34" charset="0"/>
      <p:bold r:id="rId17"/>
    </p:embeddedFont>
    <p:embeddedFont>
      <p:font typeface="Calibri" panose="020F0502020204030204" pitchFamily="34" charset="0"/>
      <p:regular r:id="rId18"/>
      <p:bold r:id="rId19"/>
      <p:italic r:id="rId20"/>
      <p:boldItalic r:id="rId21"/>
    </p:embeddedFont>
    <p:embeddedFont>
      <p:font typeface="Georgia" panose="02040502050405020303" pitchFamily="18" charset="0"/>
      <p:regular r:id="rId22"/>
      <p:bold r:id="rId23"/>
      <p:italic r:id="rId24"/>
      <p:boldItalic r:id="rId25"/>
    </p:embeddedFont>
    <p:embeddedFont>
      <p:font typeface="Signa Offc Pro Light" panose="020B0504030101020102" pitchFamily="34" charset="0"/>
      <p:regular r:id="rId26"/>
      <p:italic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96391582-51B9-6248-A093-C562F372461F}">
          <p14:sldIdLst>
            <p14:sldId id="305"/>
            <p14:sldId id="400"/>
            <p14:sldId id="401"/>
            <p14:sldId id="402"/>
            <p14:sldId id="403"/>
            <p14:sldId id="404"/>
            <p14:sldId id="405"/>
            <p14:sldId id="406"/>
            <p14:sldId id="407"/>
          </p14:sldIdLst>
        </p14:section>
      </p14:sectionLst>
    </p:ext>
    <p:ext uri="{EFAFB233-063F-42B5-8137-9DF3F51BA10A}">
      <p15:sldGuideLst xmlns:p15="http://schemas.microsoft.com/office/powerpoint/2012/main">
        <p15:guide id="1" orient="horz" pos="3062"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1622">
          <p15:clr>
            <a:srgbClr val="A4A3A4"/>
          </p15:clr>
        </p15:guide>
        <p15:guide id="2" pos="28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438C3F-0165-AA7D-B7B8-48ED8593CCF4}" name="Anais Ronchin (FleishmanHillard)" initials="AR(" userId="S::anais.ronchin@fleishmaneurope.com::5b111ee2-e857-481b-8047-70ba2d9cbb5c" providerId="AD"/>
  <p188:author id="{7C4BDDF3-77C1-9C09-65F7-9196C177CE96}" name="Mira Hartmann (FleishmanHillard)" initials="M(" userId="S::mira.hartmann@fleishmaneurope.com::763cffd7-83d9-4c30-acbd-f86b493cf68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ais Ronchin (FleishmanHillard)" initials="AR(" lastIdx="1" clrIdx="0">
    <p:extLst>
      <p:ext uri="{19B8F6BF-5375-455C-9EA6-DF929625EA0E}">
        <p15:presenceInfo xmlns:p15="http://schemas.microsoft.com/office/powerpoint/2012/main" userId="S::anais.ronchin@fleishmaneurope.com::5b111ee2-e857-481b-8047-70ba2d9cbb5c" providerId="AD"/>
      </p:ext>
    </p:extLst>
  </p:cmAuthor>
  <p:cmAuthor id="2" name="Mira Hartmann (FleishmanHillard)" initials="MH(" lastIdx="2" clrIdx="1">
    <p:extLst>
      <p:ext uri="{19B8F6BF-5375-455C-9EA6-DF929625EA0E}">
        <p15:presenceInfo xmlns:p15="http://schemas.microsoft.com/office/powerpoint/2012/main" userId="S::mira.hartmann@fleishmaneurope.com::763cffd7-83d9-4c30-acbd-f86b493cf68e" providerId="AD"/>
      </p:ext>
    </p:extLst>
  </p:cmAuthor>
  <p:cmAuthor id="3" name="Katrin Mair-Lukasser" initials="KML" lastIdx="8" clrIdx="2">
    <p:extLst>
      <p:ext uri="{19B8F6BF-5375-455C-9EA6-DF929625EA0E}">
        <p15:presenceInfo xmlns:p15="http://schemas.microsoft.com/office/powerpoint/2012/main" userId="S::Katrin.Mair-Lukasser@medel.com::817ba0fa-fb18-4797-a0f6-768dff04ca8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47A"/>
    <a:srgbClr val="CADB00"/>
    <a:srgbClr val="007C83"/>
    <a:srgbClr val="00AE82"/>
    <a:srgbClr val="00B5C3"/>
    <a:srgbClr val="B6BF00"/>
    <a:srgbClr val="92D400"/>
    <a:srgbClr val="009AA6"/>
    <a:srgbClr val="D1D4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8" y="486"/>
      </p:cViewPr>
      <p:guideLst>
        <p:guide orient="horz" pos="3062"/>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1622"/>
        <p:guide pos="28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font" Target="fonts/font1.fntdata"/><Relationship Id="rId25" Type="http://schemas.openxmlformats.org/officeDocument/2006/relationships/font" Target="fonts/font9.fntdata"/><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font" Target="fonts/font4.fntdata"/><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8.fntdata"/><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notesMaster" Target="notesMasters/notesMaster1.xml"/><Relationship Id="rId23" Type="http://schemas.openxmlformats.org/officeDocument/2006/relationships/font" Target="fonts/font7.fntdata"/><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font" Target="fonts/font3.fntdata"/><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571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80013" y="0"/>
            <a:ext cx="3962400" cy="257175"/>
          </a:xfrm>
          <a:prstGeom prst="rect">
            <a:avLst/>
          </a:prstGeom>
        </p:spPr>
        <p:txBody>
          <a:bodyPr vert="horz" lIns="91440" tIns="45720" rIns="91440" bIns="45720" rtlCol="0"/>
          <a:lstStyle>
            <a:lvl1pPr algn="r">
              <a:defRPr sz="1200"/>
            </a:lvl1pPr>
          </a:lstStyle>
          <a:p>
            <a:fld id="{FF1FD4FB-C24E-4C5B-A4BB-9BB5FA3CB401}" type="datetimeFigureOut">
              <a:rPr lang="en-US" smtClean="0"/>
              <a:t>1/25/2022</a:t>
            </a:fld>
            <a:endParaRPr lang="en-US"/>
          </a:p>
        </p:txBody>
      </p:sp>
      <p:sp>
        <p:nvSpPr>
          <p:cNvPr id="4" name="Footer Placeholder 3"/>
          <p:cNvSpPr>
            <a:spLocks noGrp="1"/>
          </p:cNvSpPr>
          <p:nvPr>
            <p:ph type="ftr" sz="quarter" idx="2"/>
          </p:nvPr>
        </p:nvSpPr>
        <p:spPr>
          <a:xfrm>
            <a:off x="0" y="4891088"/>
            <a:ext cx="3962400" cy="2571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80013" y="4891088"/>
            <a:ext cx="3962400" cy="257175"/>
          </a:xfrm>
          <a:prstGeom prst="rect">
            <a:avLst/>
          </a:prstGeom>
        </p:spPr>
        <p:txBody>
          <a:bodyPr vert="horz" lIns="91440" tIns="45720" rIns="91440" bIns="45720" rtlCol="0" anchor="b"/>
          <a:lstStyle>
            <a:lvl1pPr algn="r">
              <a:defRPr sz="1200"/>
            </a:lvl1pPr>
          </a:lstStyle>
          <a:p>
            <a:fld id="{09080FD0-F72D-4DF3-9F72-E1D6B3861C53}" type="slidenum">
              <a:rPr lang="en-US" smtClean="0"/>
              <a:t>‹Nr.›</a:t>
            </a:fld>
            <a:endParaRPr lang="en-US"/>
          </a:p>
        </p:txBody>
      </p:sp>
    </p:spTree>
    <p:extLst>
      <p:ext uri="{BB962C8B-B14F-4D97-AF65-F5344CB8AC3E}">
        <p14:creationId xmlns:p14="http://schemas.microsoft.com/office/powerpoint/2010/main" val="20314290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5876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80013" y="0"/>
            <a:ext cx="3962400" cy="258763"/>
          </a:xfrm>
          <a:prstGeom prst="rect">
            <a:avLst/>
          </a:prstGeom>
        </p:spPr>
        <p:txBody>
          <a:bodyPr vert="horz" lIns="91440" tIns="45720" rIns="91440" bIns="45720" rtlCol="0"/>
          <a:lstStyle>
            <a:lvl1pPr algn="r">
              <a:defRPr sz="1200"/>
            </a:lvl1pPr>
          </a:lstStyle>
          <a:p>
            <a:fld id="{D613C538-4C07-4C43-9F39-B484B39409D4}" type="datetimeFigureOut">
              <a:rPr lang="en-GB" smtClean="0"/>
              <a:t>25/01/2022</a:t>
            </a:fld>
            <a:endParaRPr lang="en-GB"/>
          </a:p>
        </p:txBody>
      </p:sp>
      <p:sp>
        <p:nvSpPr>
          <p:cNvPr id="4" name="Slide Image Placeholder 3"/>
          <p:cNvSpPr>
            <a:spLocks noGrp="1" noRot="1" noChangeAspect="1"/>
          </p:cNvSpPr>
          <p:nvPr>
            <p:ph type="sldImg" idx="2"/>
          </p:nvPr>
        </p:nvSpPr>
        <p:spPr>
          <a:xfrm>
            <a:off x="3030538" y="644525"/>
            <a:ext cx="3082925" cy="17367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2478088"/>
            <a:ext cx="7315200" cy="202882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4891088"/>
            <a:ext cx="3962400" cy="25876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80013" y="4891088"/>
            <a:ext cx="3962400" cy="258762"/>
          </a:xfrm>
          <a:prstGeom prst="rect">
            <a:avLst/>
          </a:prstGeom>
        </p:spPr>
        <p:txBody>
          <a:bodyPr vert="horz" lIns="91440" tIns="45720" rIns="91440" bIns="45720" rtlCol="0" anchor="b"/>
          <a:lstStyle>
            <a:lvl1pPr algn="r">
              <a:defRPr sz="1200"/>
            </a:lvl1pPr>
          </a:lstStyle>
          <a:p>
            <a:fld id="{D8E09562-2F62-B64E-9969-84084D9F7311}" type="slidenum">
              <a:rPr lang="en-GB" smtClean="0"/>
              <a:t>‹Nr.›</a:t>
            </a:fld>
            <a:endParaRPr lang="en-GB"/>
          </a:p>
        </p:txBody>
      </p:sp>
    </p:spTree>
    <p:extLst>
      <p:ext uri="{BB962C8B-B14F-4D97-AF65-F5344CB8AC3E}">
        <p14:creationId xmlns:p14="http://schemas.microsoft.com/office/powerpoint/2010/main" val="3848290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emf"/><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A: Title">
    <p:bg>
      <p:bgPr>
        <a:solidFill>
          <a:schemeClr val="bg1"/>
        </a:solidFill>
        <a:effectLst/>
      </p:bgPr>
    </p:bg>
    <p:spTree>
      <p:nvGrpSpPr>
        <p:cNvPr id="1" name=""/>
        <p:cNvGrpSpPr/>
        <p:nvPr/>
      </p:nvGrpSpPr>
      <p:grpSpPr>
        <a:xfrm>
          <a:off x="0" y="0"/>
          <a:ext cx="0" cy="0"/>
          <a:chOff x="0" y="0"/>
          <a:chExt cx="0" cy="0"/>
        </a:xfrm>
      </p:grpSpPr>
      <p:sp>
        <p:nvSpPr>
          <p:cNvPr id="11" name="Picture Placeholder 3">
            <a:extLst>
              <a:ext uri="{FF2B5EF4-FFF2-40B4-BE49-F238E27FC236}">
                <a16:creationId xmlns:a16="http://schemas.microsoft.com/office/drawing/2014/main" id="{F0E68906-42DC-8145-9805-554D44878572}"/>
              </a:ext>
            </a:extLst>
          </p:cNvPr>
          <p:cNvSpPr>
            <a:spLocks noGrp="1"/>
          </p:cNvSpPr>
          <p:nvPr>
            <p:ph type="pic" sz="quarter" idx="11"/>
          </p:nvPr>
        </p:nvSpPr>
        <p:spPr>
          <a:xfrm>
            <a:off x="0" y="-1"/>
            <a:ext cx="9144000" cy="5205695"/>
          </a:xfrm>
        </p:spPr>
        <p:txBody>
          <a:bodyPr>
            <a:normAutofit/>
          </a:bodyPr>
          <a:lstStyle>
            <a:lvl1pPr marL="0" indent="0">
              <a:buNone/>
              <a:defRPr/>
            </a:lvl1pPr>
          </a:lstStyle>
          <a:p>
            <a:r>
              <a:rPr lang="en-US"/>
              <a:t>Click icon to add picture</a:t>
            </a:r>
            <a:endParaRPr lang="en-GB"/>
          </a:p>
        </p:txBody>
      </p:sp>
      <p:sp>
        <p:nvSpPr>
          <p:cNvPr id="20" name="Text Placeholder 5">
            <a:extLst>
              <a:ext uri="{FF2B5EF4-FFF2-40B4-BE49-F238E27FC236}">
                <a16:creationId xmlns:a16="http://schemas.microsoft.com/office/drawing/2014/main" id="{8698FCE5-4C35-0544-AC46-F51ADB3917A2}"/>
              </a:ext>
            </a:extLst>
          </p:cNvPr>
          <p:cNvSpPr>
            <a:spLocks noGrp="1"/>
          </p:cNvSpPr>
          <p:nvPr>
            <p:ph type="body" sz="quarter" idx="14"/>
          </p:nvPr>
        </p:nvSpPr>
        <p:spPr>
          <a:xfrm>
            <a:off x="0" y="2919696"/>
            <a:ext cx="9144000" cy="1134000"/>
          </a:xfrm>
          <a:solidFill>
            <a:schemeClr val="accent3"/>
          </a:solidFill>
        </p:spPr>
        <p:txBody>
          <a:bodyPr wrap="none" lIns="216000" tIns="180000" rIns="0">
            <a:noAutofit/>
          </a:bodyPr>
          <a:lstStyle>
            <a:lvl1pPr marL="0" indent="0" algn="ctr">
              <a:buNone/>
              <a:defRPr sz="3300">
                <a:solidFill>
                  <a:schemeClr val="accent3"/>
                </a:solidFill>
              </a:defRPr>
            </a:lvl1pPr>
          </a:lstStyle>
          <a:p>
            <a:pPr lvl="0"/>
            <a:r>
              <a:rPr lang="en-US"/>
              <a:t>Click to edit Master text styles</a:t>
            </a:r>
          </a:p>
        </p:txBody>
      </p:sp>
      <p:sp>
        <p:nvSpPr>
          <p:cNvPr id="18" name="Text Placeholder 5">
            <a:extLst>
              <a:ext uri="{FF2B5EF4-FFF2-40B4-BE49-F238E27FC236}">
                <a16:creationId xmlns:a16="http://schemas.microsoft.com/office/drawing/2014/main" id="{4B2B7B11-33AD-C74A-9F11-6101EB9EED75}"/>
              </a:ext>
            </a:extLst>
          </p:cNvPr>
          <p:cNvSpPr>
            <a:spLocks noGrp="1"/>
          </p:cNvSpPr>
          <p:nvPr>
            <p:ph type="body" sz="quarter" idx="13" hasCustomPrompt="1"/>
          </p:nvPr>
        </p:nvSpPr>
        <p:spPr>
          <a:xfrm>
            <a:off x="-3586" y="4053695"/>
            <a:ext cx="9147586" cy="1152000"/>
          </a:xfrm>
          <a:solidFill>
            <a:schemeClr val="tx1">
              <a:alpha val="80000"/>
            </a:schemeClr>
          </a:solidFill>
        </p:spPr>
        <p:txBody>
          <a:bodyPr wrap="none" lIns="468000" tIns="432000" rIns="0">
            <a:noAutofit/>
          </a:bodyPr>
          <a:lstStyle>
            <a:lvl1pPr marL="0" indent="0">
              <a:buNone/>
              <a:defRPr sz="1700">
                <a:solidFill>
                  <a:schemeClr val="bg2"/>
                </a:solidFill>
              </a:defRPr>
            </a:lvl1pPr>
          </a:lstStyle>
          <a:p>
            <a:pPr lvl="0"/>
            <a:r>
              <a:rPr lang="en-GB"/>
              <a:t>First Name Last Name – Name of the Event</a:t>
            </a:r>
          </a:p>
        </p:txBody>
      </p:sp>
      <p:sp>
        <p:nvSpPr>
          <p:cNvPr id="22" name="Text Placeholder 5">
            <a:extLst>
              <a:ext uri="{FF2B5EF4-FFF2-40B4-BE49-F238E27FC236}">
                <a16:creationId xmlns:a16="http://schemas.microsoft.com/office/drawing/2014/main" id="{F3947D45-8D24-DA46-80F2-AA76A8F951BF}"/>
              </a:ext>
            </a:extLst>
          </p:cNvPr>
          <p:cNvSpPr>
            <a:spLocks noGrp="1"/>
          </p:cNvSpPr>
          <p:nvPr>
            <p:ph type="body" sz="quarter" idx="12" hasCustomPrompt="1"/>
          </p:nvPr>
        </p:nvSpPr>
        <p:spPr>
          <a:xfrm>
            <a:off x="241203" y="2919696"/>
            <a:ext cx="8661600" cy="1134000"/>
          </a:xfrm>
          <a:solidFill>
            <a:schemeClr val="accent1"/>
          </a:solidFill>
        </p:spPr>
        <p:txBody>
          <a:bodyPr wrap="none" lIns="216000" tIns="144000" rIns="0">
            <a:noAutofit/>
          </a:bodyPr>
          <a:lstStyle>
            <a:lvl1pPr marL="0" indent="0">
              <a:buNone/>
              <a:defRPr sz="3300">
                <a:solidFill>
                  <a:schemeClr val="bg1"/>
                </a:solidFill>
              </a:defRPr>
            </a:lvl1pPr>
          </a:lstStyle>
          <a:p>
            <a:pPr lvl="0"/>
            <a:r>
              <a:rPr lang="en-GB"/>
              <a:t>Headline</a:t>
            </a:r>
          </a:p>
        </p:txBody>
      </p:sp>
      <p:sp>
        <p:nvSpPr>
          <p:cNvPr id="26" name="Untertitel 2">
            <a:extLst>
              <a:ext uri="{FF2B5EF4-FFF2-40B4-BE49-F238E27FC236}">
                <a16:creationId xmlns:a16="http://schemas.microsoft.com/office/drawing/2014/main" id="{E952A2BD-EBFD-BB46-BE5C-291780D4122E}"/>
              </a:ext>
            </a:extLst>
          </p:cNvPr>
          <p:cNvSpPr>
            <a:spLocks noGrp="1"/>
          </p:cNvSpPr>
          <p:nvPr>
            <p:ph type="subTitle" idx="1" hasCustomPrompt="1"/>
          </p:nvPr>
        </p:nvSpPr>
        <p:spPr>
          <a:xfrm>
            <a:off x="460438" y="3565052"/>
            <a:ext cx="8357138" cy="312818"/>
          </a:xfrm>
        </p:spPr>
        <p:txBody>
          <a:bodyPr anchor="t">
            <a:noAutofit/>
          </a:bodyPr>
          <a:lstStyle>
            <a:lvl1pPr marL="0" indent="0" algn="l">
              <a:buFont typeface="Arial" panose="020B0604020202020204" pitchFamily="34" charset="0"/>
              <a:buNone/>
              <a:defRPr sz="2450">
                <a:solidFill>
                  <a:schemeClr val="bg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8" name="Vertical Text Placeholder 7">
            <a:extLst>
              <a:ext uri="{FF2B5EF4-FFF2-40B4-BE49-F238E27FC236}">
                <a16:creationId xmlns:a16="http://schemas.microsoft.com/office/drawing/2014/main" id="{1CB0CC85-3C4E-BB41-B9E0-43CFD3D2D633}"/>
              </a:ext>
            </a:extLst>
          </p:cNvPr>
          <p:cNvSpPr>
            <a:spLocks noGrp="1"/>
          </p:cNvSpPr>
          <p:nvPr>
            <p:ph type="body" orient="vert" sz="quarter" idx="15" hasCustomPrompt="1"/>
          </p:nvPr>
        </p:nvSpPr>
        <p:spPr>
          <a:xfrm rot="10800000">
            <a:off x="119115" y="4159248"/>
            <a:ext cx="67800" cy="512763"/>
          </a:xfrm>
        </p:spPr>
        <p:txBody>
          <a:bodyPr vert="eaVert" wrap="none">
            <a:noAutofit/>
          </a:bodyPr>
          <a:lstStyle>
            <a:lvl1pPr marL="0" indent="0">
              <a:buNone/>
              <a:defRPr sz="600">
                <a:solidFill>
                  <a:schemeClr val="bg2"/>
                </a:solidFill>
              </a:defRPr>
            </a:lvl1pPr>
            <a:lvl2pPr>
              <a:defRPr sz="600">
                <a:solidFill>
                  <a:schemeClr val="bg2"/>
                </a:solidFill>
              </a:defRPr>
            </a:lvl2pPr>
            <a:lvl3pPr>
              <a:defRPr sz="600">
                <a:solidFill>
                  <a:schemeClr val="bg2"/>
                </a:solidFill>
              </a:defRPr>
            </a:lvl3pPr>
            <a:lvl4pPr>
              <a:defRPr sz="600">
                <a:solidFill>
                  <a:schemeClr val="bg2"/>
                </a:solidFill>
              </a:defRPr>
            </a:lvl4pPr>
            <a:lvl5pPr>
              <a:defRPr sz="600">
                <a:solidFill>
                  <a:schemeClr val="bg2"/>
                </a:solidFill>
              </a:defRPr>
            </a:lvl5pPr>
          </a:lstStyle>
          <a:p>
            <a:pPr lvl="0"/>
            <a:r>
              <a:rPr lang="en-US"/>
              <a:t>XXXXX r1.0</a:t>
            </a:r>
            <a:endParaRPr lang="en-GB"/>
          </a:p>
        </p:txBody>
      </p:sp>
      <p:sp>
        <p:nvSpPr>
          <p:cNvPr id="9" name="Picture Placeholder 2">
            <a:extLst>
              <a:ext uri="{FF2B5EF4-FFF2-40B4-BE49-F238E27FC236}">
                <a16:creationId xmlns:a16="http://schemas.microsoft.com/office/drawing/2014/main" id="{173850F1-2AC9-564C-8C91-2251B48C9CF3}"/>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a:t>Label Logo</a:t>
            </a:r>
          </a:p>
        </p:txBody>
      </p:sp>
    </p:spTree>
    <p:extLst>
      <p:ext uri="{BB962C8B-B14F-4D97-AF65-F5344CB8AC3E}">
        <p14:creationId xmlns:p14="http://schemas.microsoft.com/office/powerpoint/2010/main" val="4457356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Column">
    <p:bg>
      <p:bgPr>
        <a:solidFill>
          <a:schemeClr val="bg1"/>
        </a:solidFill>
        <a:effectLst/>
      </p:bgPr>
    </p:bg>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CDCD391D-55D3-4663-9660-F434900D52C3}"/>
              </a:ext>
            </a:extLst>
          </p:cNvPr>
          <p:cNvSpPr>
            <a:spLocks noGrp="1"/>
          </p:cNvSpPr>
          <p:nvPr>
            <p:ph sz="quarter" idx="31"/>
          </p:nvPr>
        </p:nvSpPr>
        <p:spPr>
          <a:xfrm>
            <a:off x="457200" y="1531938"/>
            <a:ext cx="8355600"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7" name="Untertitel 2">
            <a:extLst>
              <a:ext uri="{FF2B5EF4-FFF2-40B4-BE49-F238E27FC236}">
                <a16:creationId xmlns:a16="http://schemas.microsoft.com/office/drawing/2014/main" id="{B85DE99F-187D-0D4E-A1AB-BE7AE5C97404}"/>
              </a:ext>
            </a:extLst>
          </p:cNvPr>
          <p:cNvSpPr>
            <a:spLocks noGrp="1"/>
          </p:cNvSpPr>
          <p:nvPr>
            <p:ph type="subTitle" idx="17" hasCustomPrompt="1"/>
          </p:nvPr>
        </p:nvSpPr>
        <p:spPr>
          <a:xfrm>
            <a:off x="460441" y="876731"/>
            <a:ext cx="8357134" cy="312818"/>
          </a:xfrm>
        </p:spPr>
        <p:txBody>
          <a:bodyPr anchor="t">
            <a:noAutofit/>
          </a:bodyPr>
          <a:lstStyle>
            <a:lvl1pPr marL="0" indent="0" algn="l">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0" name="Titel 1">
            <a:extLst>
              <a:ext uri="{FF2B5EF4-FFF2-40B4-BE49-F238E27FC236}">
                <a16:creationId xmlns:a16="http://schemas.microsoft.com/office/drawing/2014/main" id="{67C5EB16-A855-8945-BA5A-4E80417B4A95}"/>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algn="l">
              <a:defRPr sz="3300">
                <a:solidFill>
                  <a:schemeClr val="accent1"/>
                </a:solidFill>
                <a:latin typeface="Signa Offc Pro Light" panose="020B0504030101020102" pitchFamily="34" charset="77"/>
              </a:defRPr>
            </a:lvl1pPr>
          </a:lstStyle>
          <a:p>
            <a:r>
              <a:rPr lang="en-GB" noProof="0"/>
              <a:t>Headline </a:t>
            </a:r>
          </a:p>
        </p:txBody>
      </p:sp>
      <p:sp>
        <p:nvSpPr>
          <p:cNvPr id="9" name="Text Placeholder 5">
            <a:extLst>
              <a:ext uri="{FF2B5EF4-FFF2-40B4-BE49-F238E27FC236}">
                <a16:creationId xmlns:a16="http://schemas.microsoft.com/office/drawing/2014/main" id="{FC32CB54-1AB8-294F-BDEB-1F0D96A6EBE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TextBox 13">
            <a:extLst>
              <a:ext uri="{FF2B5EF4-FFF2-40B4-BE49-F238E27FC236}">
                <a16:creationId xmlns:a16="http://schemas.microsoft.com/office/drawing/2014/main" id="{01BAA0E2-9842-F34F-86A4-9636B3612B40}"/>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algn="r"/>
            <a:r>
              <a:rPr lang="en-GB" sz="600">
                <a:solidFill>
                  <a:schemeClr val="tx2"/>
                </a:solidFill>
              </a:rPr>
              <a:t>© MED-EL</a:t>
            </a:r>
          </a:p>
        </p:txBody>
      </p:sp>
      <p:sp>
        <p:nvSpPr>
          <p:cNvPr id="15" name="Textplatzhalter 3">
            <a:extLst>
              <a:ext uri="{FF2B5EF4-FFF2-40B4-BE49-F238E27FC236}">
                <a16:creationId xmlns:a16="http://schemas.microsoft.com/office/drawing/2014/main" id="{5F7E84A8-5EA9-7A4C-A2E7-770981A101A4}"/>
              </a:ext>
            </a:extLst>
          </p:cNvPr>
          <p:cNvSpPr>
            <a:spLocks noGrp="1"/>
          </p:cNvSpPr>
          <p:nvPr>
            <p:ph type="body" sz="quarter" idx="24" hasCustomPrompt="1"/>
          </p:nvPr>
        </p:nvSpPr>
        <p:spPr>
          <a:xfrm>
            <a:off x="457200" y="4886370"/>
            <a:ext cx="3963153" cy="184538"/>
          </a:xfrm>
        </p:spPr>
        <p:txBody>
          <a:bodyPr anchor="ctr">
            <a:noAutofit/>
          </a:bodyPr>
          <a:lstStyle>
            <a:lvl1pPr marL="0" indent="0">
              <a:buNone/>
              <a:defRPr sz="600">
                <a:solidFill>
                  <a:schemeClr val="accent1"/>
                </a:solidFill>
                <a:latin typeface="Signa Offc Pro Light" panose="020B0504030101020102" pitchFamily="34" charset="77"/>
              </a:defRPr>
            </a:lvl1pPr>
          </a:lstStyle>
          <a:p>
            <a:pPr lvl="0"/>
            <a:r>
              <a:rPr lang="en-GB" noProof="0"/>
              <a:t>#. Topic</a:t>
            </a:r>
          </a:p>
        </p:txBody>
      </p:sp>
      <p:sp>
        <p:nvSpPr>
          <p:cNvPr id="11" name="Picture Placeholder 2">
            <a:extLst>
              <a:ext uri="{FF2B5EF4-FFF2-40B4-BE49-F238E27FC236}">
                <a16:creationId xmlns:a16="http://schemas.microsoft.com/office/drawing/2014/main" id="{72617A67-3659-AF4A-8878-69221007FD03}"/>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23667005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s">
    <p:bg>
      <p:bgPr>
        <a:solidFill>
          <a:schemeClr val="bg1"/>
        </a:solidFill>
        <a:effectLst/>
      </p:bgPr>
    </p:bg>
    <p:spTree>
      <p:nvGrpSpPr>
        <p:cNvPr id="1" name=""/>
        <p:cNvGrpSpPr/>
        <p:nvPr/>
      </p:nvGrpSpPr>
      <p:grpSpPr>
        <a:xfrm>
          <a:off x="0" y="0"/>
          <a:ext cx="0" cy="0"/>
          <a:chOff x="0" y="0"/>
          <a:chExt cx="0" cy="0"/>
        </a:xfrm>
      </p:grpSpPr>
      <p:sp>
        <p:nvSpPr>
          <p:cNvPr id="24" name="Content Placeholder 2">
            <a:extLst>
              <a:ext uri="{FF2B5EF4-FFF2-40B4-BE49-F238E27FC236}">
                <a16:creationId xmlns:a16="http://schemas.microsoft.com/office/drawing/2014/main" id="{BB2D1E68-9D8D-41D0-9749-37787438AA61}"/>
              </a:ext>
            </a:extLst>
          </p:cNvPr>
          <p:cNvSpPr>
            <a:spLocks noGrp="1"/>
          </p:cNvSpPr>
          <p:nvPr>
            <p:ph sz="quarter" idx="32"/>
          </p:nvPr>
        </p:nvSpPr>
        <p:spPr>
          <a:xfrm>
            <a:off x="4858215"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3E35F25-391A-4B8A-BC6A-9717547F40F3}"/>
              </a:ext>
            </a:extLst>
          </p:cNvPr>
          <p:cNvSpPr>
            <a:spLocks noGrp="1"/>
          </p:cNvSpPr>
          <p:nvPr>
            <p:ph sz="quarter" idx="31"/>
          </p:nvPr>
        </p:nvSpPr>
        <p:spPr>
          <a:xfrm>
            <a:off x="457200"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0" name="Untertitel 2">
            <a:extLst>
              <a:ext uri="{FF2B5EF4-FFF2-40B4-BE49-F238E27FC236}">
                <a16:creationId xmlns:a16="http://schemas.microsoft.com/office/drawing/2014/main" id="{0BCEBF1C-FD36-E748-B945-2E2A3FE5BA5B}"/>
              </a:ext>
            </a:extLst>
          </p:cNvPr>
          <p:cNvSpPr>
            <a:spLocks noGrp="1"/>
          </p:cNvSpPr>
          <p:nvPr>
            <p:ph type="subTitle" idx="20"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1" name="Titel 1">
            <a:extLst>
              <a:ext uri="{FF2B5EF4-FFF2-40B4-BE49-F238E27FC236}">
                <a16:creationId xmlns:a16="http://schemas.microsoft.com/office/drawing/2014/main" id="{A0DDDE30-6894-6F46-A503-F83BE3B68EFE}"/>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2" name="Text Placeholder 5">
            <a:extLst>
              <a:ext uri="{FF2B5EF4-FFF2-40B4-BE49-F238E27FC236}">
                <a16:creationId xmlns:a16="http://schemas.microsoft.com/office/drawing/2014/main" id="{9DF41813-B633-DB4A-B4E7-066891DC8523}"/>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3" name="Text Placeholder 5">
            <a:extLst>
              <a:ext uri="{FF2B5EF4-FFF2-40B4-BE49-F238E27FC236}">
                <a16:creationId xmlns:a16="http://schemas.microsoft.com/office/drawing/2014/main" id="{3D112325-6849-084F-A832-9DB0E8B57BB8}"/>
              </a:ext>
            </a:extLst>
          </p:cNvPr>
          <p:cNvSpPr>
            <a:spLocks noGrp="1"/>
          </p:cNvSpPr>
          <p:nvPr>
            <p:ph type="body" sz="quarter" idx="30"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6" name="Textplatzhalter 3">
            <a:extLst>
              <a:ext uri="{FF2B5EF4-FFF2-40B4-BE49-F238E27FC236}">
                <a16:creationId xmlns:a16="http://schemas.microsoft.com/office/drawing/2014/main" id="{AEE1BCDA-4EAD-4741-860E-38631818737B}"/>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7" name="TextBox 16">
            <a:extLst>
              <a:ext uri="{FF2B5EF4-FFF2-40B4-BE49-F238E27FC236}">
                <a16:creationId xmlns:a16="http://schemas.microsoft.com/office/drawing/2014/main" id="{5DE6E27F-7483-E04D-990D-6E9C59243AD1}"/>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4" name="Picture Placeholder 2">
            <a:extLst>
              <a:ext uri="{FF2B5EF4-FFF2-40B4-BE49-F238E27FC236}">
                <a16:creationId xmlns:a16="http://schemas.microsoft.com/office/drawing/2014/main" id="{08500254-963D-C741-B0A7-ACE519BBD463}"/>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16865154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Columns with Headlines">
    <p:bg>
      <p:bgPr>
        <a:solidFill>
          <a:schemeClr val="bg1"/>
        </a:solidFill>
        <a:effectLst/>
      </p:bgPr>
    </p:bg>
    <p:spTree>
      <p:nvGrpSpPr>
        <p:cNvPr id="1" name=""/>
        <p:cNvGrpSpPr/>
        <p:nvPr/>
      </p:nvGrpSpPr>
      <p:grpSpPr>
        <a:xfrm>
          <a:off x="0" y="0"/>
          <a:ext cx="0" cy="0"/>
          <a:chOff x="0" y="0"/>
          <a:chExt cx="0" cy="0"/>
        </a:xfrm>
      </p:grpSpPr>
      <p:sp>
        <p:nvSpPr>
          <p:cNvPr id="27" name="Content Placeholder 5">
            <a:extLst>
              <a:ext uri="{FF2B5EF4-FFF2-40B4-BE49-F238E27FC236}">
                <a16:creationId xmlns:a16="http://schemas.microsoft.com/office/drawing/2014/main" id="{2C4F5335-B991-4BA0-A53E-A41D066733AE}"/>
              </a:ext>
            </a:extLst>
          </p:cNvPr>
          <p:cNvSpPr>
            <a:spLocks noGrp="1"/>
          </p:cNvSpPr>
          <p:nvPr>
            <p:ph sz="quarter" idx="39"/>
          </p:nvPr>
        </p:nvSpPr>
        <p:spPr>
          <a:xfrm>
            <a:off x="4853225" y="2346323"/>
            <a:ext cx="3960000" cy="2484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6" name="Content Placeholder 5">
            <a:extLst>
              <a:ext uri="{FF2B5EF4-FFF2-40B4-BE49-F238E27FC236}">
                <a16:creationId xmlns:a16="http://schemas.microsoft.com/office/drawing/2014/main" id="{5FE1B381-136D-4592-A6D3-826C58EDCCCD}"/>
              </a:ext>
            </a:extLst>
          </p:cNvPr>
          <p:cNvSpPr>
            <a:spLocks noGrp="1"/>
          </p:cNvSpPr>
          <p:nvPr>
            <p:ph sz="quarter" idx="38"/>
          </p:nvPr>
        </p:nvSpPr>
        <p:spPr>
          <a:xfrm>
            <a:off x="460800" y="2346325"/>
            <a:ext cx="3960000" cy="2484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6" name="Untertitel 2">
            <a:extLst>
              <a:ext uri="{FF2B5EF4-FFF2-40B4-BE49-F238E27FC236}">
                <a16:creationId xmlns:a16="http://schemas.microsoft.com/office/drawing/2014/main" id="{809065CC-ADFB-7744-8841-74651F67143F}"/>
              </a:ext>
            </a:extLst>
          </p:cNvPr>
          <p:cNvSpPr>
            <a:spLocks noGrp="1"/>
          </p:cNvSpPr>
          <p:nvPr>
            <p:ph type="subTitle" idx="20" hasCustomPrompt="1"/>
          </p:nvPr>
        </p:nvSpPr>
        <p:spPr>
          <a:xfrm>
            <a:off x="460441" y="876731"/>
            <a:ext cx="8352785"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8" name="Titel 1">
            <a:extLst>
              <a:ext uri="{FF2B5EF4-FFF2-40B4-BE49-F238E27FC236}">
                <a16:creationId xmlns:a16="http://schemas.microsoft.com/office/drawing/2014/main" id="{2E63E1A0-CE3E-5D4A-AEA7-4203C8EDE8C1}"/>
              </a:ext>
            </a:extLst>
          </p:cNvPr>
          <p:cNvSpPr>
            <a:spLocks noGrp="1"/>
          </p:cNvSpPr>
          <p:nvPr>
            <p:ph type="ctrTitle" hasCustomPrompt="1"/>
          </p:nvPr>
        </p:nvSpPr>
        <p:spPr>
          <a:xfrm>
            <a:off x="460440" y="365086"/>
            <a:ext cx="835278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5" name="Text Placeholder 5">
            <a:extLst>
              <a:ext uri="{FF2B5EF4-FFF2-40B4-BE49-F238E27FC236}">
                <a16:creationId xmlns:a16="http://schemas.microsoft.com/office/drawing/2014/main" id="{937A0375-3B37-B144-AB5E-588B9E4FD044}"/>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7" name="Text Placeholder 5">
            <a:extLst>
              <a:ext uri="{FF2B5EF4-FFF2-40B4-BE49-F238E27FC236}">
                <a16:creationId xmlns:a16="http://schemas.microsoft.com/office/drawing/2014/main" id="{B616A136-007F-1D49-9248-F088C5A859D4}"/>
              </a:ext>
            </a:extLst>
          </p:cNvPr>
          <p:cNvSpPr>
            <a:spLocks noGrp="1"/>
          </p:cNvSpPr>
          <p:nvPr>
            <p:ph type="body" sz="quarter" idx="32"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TextBox 19">
            <a:extLst>
              <a:ext uri="{FF2B5EF4-FFF2-40B4-BE49-F238E27FC236}">
                <a16:creationId xmlns:a16="http://schemas.microsoft.com/office/drawing/2014/main" id="{024CBB96-81DE-5F4E-BE00-5B80643CCB5D}"/>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21" name="Textplatzhalter 3">
            <a:extLst>
              <a:ext uri="{FF2B5EF4-FFF2-40B4-BE49-F238E27FC236}">
                <a16:creationId xmlns:a16="http://schemas.microsoft.com/office/drawing/2014/main" id="{B791B8E4-997F-094C-A76F-C8B7C43E21F2}"/>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25" name="Text Placeholder 2">
            <a:extLst>
              <a:ext uri="{FF2B5EF4-FFF2-40B4-BE49-F238E27FC236}">
                <a16:creationId xmlns:a16="http://schemas.microsoft.com/office/drawing/2014/main" id="{DEF08310-1D82-4458-A209-4AC13DF3E7F2}"/>
              </a:ext>
            </a:extLst>
          </p:cNvPr>
          <p:cNvSpPr>
            <a:spLocks noGrp="1"/>
          </p:cNvSpPr>
          <p:nvPr>
            <p:ph type="body" sz="quarter" idx="36" hasCustomPrompt="1"/>
          </p:nvPr>
        </p:nvSpPr>
        <p:spPr>
          <a:xfrm>
            <a:off x="457200" y="1519200"/>
            <a:ext cx="3960000" cy="676800"/>
          </a:xfrm>
        </p:spPr>
        <p:txBody>
          <a:bodyPr anchor="b" anchorCtr="0"/>
          <a:lstStyle>
            <a:lvl1pPr marL="0" indent="0">
              <a:buFontTx/>
              <a:buNone/>
              <a:defRPr/>
            </a:lvl1pPr>
          </a:lstStyle>
          <a:p>
            <a:pPr lvl="0"/>
            <a:r>
              <a:rPr lang="en-US"/>
              <a:t>Content</a:t>
            </a:r>
            <a:endParaRPr lang="de-AT"/>
          </a:p>
        </p:txBody>
      </p:sp>
      <p:sp>
        <p:nvSpPr>
          <p:cNvPr id="26" name="Text Placeholder 2">
            <a:extLst>
              <a:ext uri="{FF2B5EF4-FFF2-40B4-BE49-F238E27FC236}">
                <a16:creationId xmlns:a16="http://schemas.microsoft.com/office/drawing/2014/main" id="{0EC453AA-0CDE-4E3B-BC63-DEC4EB13577E}"/>
              </a:ext>
            </a:extLst>
          </p:cNvPr>
          <p:cNvSpPr>
            <a:spLocks noGrp="1"/>
          </p:cNvSpPr>
          <p:nvPr>
            <p:ph type="body" sz="quarter" idx="37" hasCustomPrompt="1"/>
          </p:nvPr>
        </p:nvSpPr>
        <p:spPr>
          <a:xfrm>
            <a:off x="4856550" y="1519200"/>
            <a:ext cx="3960000" cy="676800"/>
          </a:xfrm>
        </p:spPr>
        <p:txBody>
          <a:bodyPr anchor="b" anchorCtr="0"/>
          <a:lstStyle>
            <a:lvl1pPr marL="0" indent="0">
              <a:buFontTx/>
              <a:buNone/>
              <a:defRPr/>
            </a:lvl1pPr>
          </a:lstStyle>
          <a:p>
            <a:pPr lvl="0"/>
            <a:r>
              <a:rPr lang="en-US"/>
              <a:t>Content</a:t>
            </a:r>
            <a:endParaRPr lang="de-AT"/>
          </a:p>
        </p:txBody>
      </p:sp>
      <p:sp>
        <p:nvSpPr>
          <p:cNvPr id="13" name="Picture Placeholder 2">
            <a:extLst>
              <a:ext uri="{FF2B5EF4-FFF2-40B4-BE49-F238E27FC236}">
                <a16:creationId xmlns:a16="http://schemas.microsoft.com/office/drawing/2014/main" id="{D0F69F5B-743D-3F40-8949-6A7688B73E8A}"/>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21518123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eft - 2 Columns with different Height">
    <p:bg>
      <p:bgPr>
        <a:solidFill>
          <a:schemeClr val="bg1"/>
        </a:solidFill>
        <a:effectLst/>
      </p:bgPr>
    </p:bg>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A0B07D03-B4E9-4207-AFC7-B7D743F5C52B}"/>
              </a:ext>
            </a:extLst>
          </p:cNvPr>
          <p:cNvSpPr>
            <a:spLocks noGrp="1"/>
          </p:cNvSpPr>
          <p:nvPr>
            <p:ph sz="quarter" idx="32"/>
          </p:nvPr>
        </p:nvSpPr>
        <p:spPr>
          <a:xfrm>
            <a:off x="4852800" y="363600"/>
            <a:ext cx="3959225" cy="4464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6BAE5EEE-443D-4302-957D-500D6ABAA4D4}"/>
              </a:ext>
            </a:extLst>
          </p:cNvPr>
          <p:cNvSpPr>
            <a:spLocks noGrp="1"/>
          </p:cNvSpPr>
          <p:nvPr>
            <p:ph sz="quarter" idx="31"/>
          </p:nvPr>
        </p:nvSpPr>
        <p:spPr>
          <a:xfrm>
            <a:off x="457200" y="1533600"/>
            <a:ext cx="3959225"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57112"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57110"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2800"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TextBox 13">
            <a:extLst>
              <a:ext uri="{FF2B5EF4-FFF2-40B4-BE49-F238E27FC236}">
                <a16:creationId xmlns:a16="http://schemas.microsoft.com/office/drawing/2014/main" id="{2C0FBE24-EA8D-5949-B906-A1CC951A2BB4}"/>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5" name="Textplatzhalter 3">
            <a:extLst>
              <a:ext uri="{FF2B5EF4-FFF2-40B4-BE49-F238E27FC236}">
                <a16:creationId xmlns:a16="http://schemas.microsoft.com/office/drawing/2014/main" id="{21B4A356-8BC5-5B4E-B5CF-6AE3619D554F}"/>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Tree>
    <p:extLst>
      <p:ext uri="{BB962C8B-B14F-4D97-AF65-F5344CB8AC3E}">
        <p14:creationId xmlns:p14="http://schemas.microsoft.com/office/powerpoint/2010/main" val="14681826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ft - 1 Column with Image Big">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CDD2710-7D89-43D7-A2BD-D19548646640}"/>
              </a:ext>
            </a:extLst>
          </p:cNvPr>
          <p:cNvSpPr>
            <a:spLocks noGrp="1"/>
          </p:cNvSpPr>
          <p:nvPr>
            <p:ph sz="quarter" idx="31"/>
          </p:nvPr>
        </p:nvSpPr>
        <p:spPr>
          <a:xfrm>
            <a:off x="457200" y="1533600"/>
            <a:ext cx="3959225"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8" name="Picture Placeholder 2">
            <a:extLst>
              <a:ext uri="{FF2B5EF4-FFF2-40B4-BE49-F238E27FC236}">
                <a16:creationId xmlns:a16="http://schemas.microsoft.com/office/drawing/2014/main" id="{CEB0B569-483D-B144-B77C-89907CC491E6}"/>
              </a:ext>
            </a:extLst>
          </p:cNvPr>
          <p:cNvSpPr>
            <a:spLocks noGrp="1"/>
          </p:cNvSpPr>
          <p:nvPr>
            <p:ph type="pic" sz="quarter" idx="11"/>
          </p:nvPr>
        </p:nvSpPr>
        <p:spPr>
          <a:xfrm>
            <a:off x="4572000" y="0"/>
            <a:ext cx="4572000" cy="5149850"/>
          </a:xfrm>
        </p:spPr>
        <p:txBody>
          <a:bodyPr tIns="79200" rIns="79200" bIns="327600">
            <a:normAutofit/>
          </a:bodyPr>
          <a:lstStyle>
            <a:lvl1pPr marL="0" indent="0">
              <a:buNone/>
              <a:defRPr/>
            </a:lvl1pPr>
          </a:lstStyle>
          <a:p>
            <a:r>
              <a:rPr lang="en-US"/>
              <a:t>Click icon to add picture</a:t>
            </a:r>
            <a:endParaRPr lang="en-GB"/>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3959913"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3959913"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0" name="Textplatzhalter 3">
            <a:extLst>
              <a:ext uri="{FF2B5EF4-FFF2-40B4-BE49-F238E27FC236}">
                <a16:creationId xmlns:a16="http://schemas.microsoft.com/office/drawing/2014/main" id="{150862DA-3E2C-2B4E-A7AF-824759ECB11B}"/>
              </a:ext>
            </a:extLst>
          </p:cNvPr>
          <p:cNvSpPr>
            <a:spLocks noGrp="1"/>
          </p:cNvSpPr>
          <p:nvPr>
            <p:ph type="body" sz="quarter" idx="25" hasCustomPrompt="1"/>
          </p:nvPr>
        </p:nvSpPr>
        <p:spPr>
          <a:xfrm>
            <a:off x="457201" y="4886370"/>
            <a:ext cx="342308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3880282"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9" name="Text Placeholder 5">
            <a:extLst>
              <a:ext uri="{FF2B5EF4-FFF2-40B4-BE49-F238E27FC236}">
                <a16:creationId xmlns:a16="http://schemas.microsoft.com/office/drawing/2014/main" id="{93063E5B-A45B-554D-BBFA-C339BDD0B43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6475346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ft - 1 Column with Image Small">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4AD3D8F4-68D4-4AD0-A80F-F7494E8E42EF}"/>
              </a:ext>
            </a:extLst>
          </p:cNvPr>
          <p:cNvSpPr>
            <a:spLocks noGrp="1"/>
          </p:cNvSpPr>
          <p:nvPr>
            <p:ph sz="quarter" idx="31"/>
          </p:nvPr>
        </p:nvSpPr>
        <p:spPr>
          <a:xfrm>
            <a:off x="457199" y="1533600"/>
            <a:ext cx="5637600"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8" name="Picture Placeholder 2">
            <a:extLst>
              <a:ext uri="{FF2B5EF4-FFF2-40B4-BE49-F238E27FC236}">
                <a16:creationId xmlns:a16="http://schemas.microsoft.com/office/drawing/2014/main" id="{CEB0B569-483D-B144-B77C-89907CC491E6}"/>
              </a:ext>
            </a:extLst>
          </p:cNvPr>
          <p:cNvSpPr>
            <a:spLocks noGrp="1" noChangeAspect="1"/>
          </p:cNvSpPr>
          <p:nvPr>
            <p:ph type="pic" sz="quarter" idx="11"/>
          </p:nvPr>
        </p:nvSpPr>
        <p:spPr>
          <a:xfrm>
            <a:off x="6250775" y="0"/>
            <a:ext cx="2893225" cy="5149850"/>
          </a:xfrm>
        </p:spPr>
        <p:txBody>
          <a:bodyPr tIns="79200" rIns="79200" bIns="327600">
            <a:normAutofit/>
          </a:bodyPr>
          <a:lstStyle>
            <a:lvl1pPr marL="0" indent="0">
              <a:buNone/>
              <a:defRPr/>
            </a:lvl1pPr>
          </a:lstStyle>
          <a:p>
            <a:r>
              <a:rPr lang="en-US"/>
              <a:t>Click icon to add picture</a:t>
            </a:r>
            <a:endParaRPr lang="en-GB"/>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563877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563877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5565228"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1" name="Textplatzhalter 3">
            <a:extLst>
              <a:ext uri="{FF2B5EF4-FFF2-40B4-BE49-F238E27FC236}">
                <a16:creationId xmlns:a16="http://schemas.microsoft.com/office/drawing/2014/main" id="{549CD3DF-D973-FC46-B735-943617DDA918}"/>
              </a:ext>
            </a:extLst>
          </p:cNvPr>
          <p:cNvSpPr>
            <a:spLocks noGrp="1"/>
          </p:cNvSpPr>
          <p:nvPr>
            <p:ph type="body" sz="quarter" idx="25" hasCustomPrompt="1"/>
          </p:nvPr>
        </p:nvSpPr>
        <p:spPr>
          <a:xfrm>
            <a:off x="457201" y="4886370"/>
            <a:ext cx="4962552"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9" name="Text Placeholder 5">
            <a:extLst>
              <a:ext uri="{FF2B5EF4-FFF2-40B4-BE49-F238E27FC236}">
                <a16:creationId xmlns:a16="http://schemas.microsoft.com/office/drawing/2014/main" id="{E171FCD3-0E79-8146-802A-696EAE75B34E}"/>
              </a:ext>
            </a:extLst>
          </p:cNvPr>
          <p:cNvSpPr>
            <a:spLocks noGrp="1"/>
          </p:cNvSpPr>
          <p:nvPr>
            <p:ph type="body" sz="quarter" idx="29" hasCustomPrompt="1"/>
          </p:nvPr>
        </p:nvSpPr>
        <p:spPr>
          <a:xfrm>
            <a:off x="460441" y="4666059"/>
            <a:ext cx="5638774"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12665406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ight - 2 Columns with different Height">
    <p:bg>
      <p:bgPr>
        <a:solidFill>
          <a:schemeClr val="bg1"/>
        </a:solidFill>
        <a:effectLst/>
      </p:bgPr>
    </p:bg>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E80A3F28-EF36-4AF8-AE79-1E03A97FBD7F}"/>
              </a:ext>
            </a:extLst>
          </p:cNvPr>
          <p:cNvSpPr>
            <a:spLocks noGrp="1"/>
          </p:cNvSpPr>
          <p:nvPr>
            <p:ph sz="quarter" idx="32"/>
          </p:nvPr>
        </p:nvSpPr>
        <p:spPr>
          <a:xfrm>
            <a:off x="4858215"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12F22A8-4FEA-4771-B8DF-FEE3CD021EFD}"/>
              </a:ext>
            </a:extLst>
          </p:cNvPr>
          <p:cNvSpPr>
            <a:spLocks noGrp="1"/>
          </p:cNvSpPr>
          <p:nvPr>
            <p:ph sz="quarter" idx="31"/>
          </p:nvPr>
        </p:nvSpPr>
        <p:spPr>
          <a:xfrm>
            <a:off x="457200" y="365125"/>
            <a:ext cx="3959225" cy="44656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2" name="Textplatzhalter 3">
            <a:extLst>
              <a:ext uri="{FF2B5EF4-FFF2-40B4-BE49-F238E27FC236}">
                <a16:creationId xmlns:a16="http://schemas.microsoft.com/office/drawing/2014/main" id="{BDCFBC8F-F569-2642-A36D-700720657390}"/>
              </a:ext>
            </a:extLst>
          </p:cNvPr>
          <p:cNvSpPr>
            <a:spLocks noGrp="1"/>
          </p:cNvSpPr>
          <p:nvPr>
            <p:ph type="body" sz="quarter" idx="24" hasCustomPrompt="1"/>
          </p:nvPr>
        </p:nvSpPr>
        <p:spPr>
          <a:xfrm>
            <a:off x="457200" y="4886370"/>
            <a:ext cx="396324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853137"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853135"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5" name="TextBox 24">
            <a:extLst>
              <a:ext uri="{FF2B5EF4-FFF2-40B4-BE49-F238E27FC236}">
                <a16:creationId xmlns:a16="http://schemas.microsoft.com/office/drawing/2014/main" id="{36758A63-FDF9-C043-A308-DCAB39414B6B}"/>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1020934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ight - 1 Column with Image Big">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CA0A8CA4-AFC1-4D0D-B9FC-C03F1766A286}"/>
              </a:ext>
            </a:extLst>
          </p:cNvPr>
          <p:cNvSpPr>
            <a:spLocks noGrp="1"/>
          </p:cNvSpPr>
          <p:nvPr>
            <p:ph sz="quarter" idx="32"/>
          </p:nvPr>
        </p:nvSpPr>
        <p:spPr>
          <a:xfrm>
            <a:off x="4858215"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0" y="1"/>
            <a:ext cx="4691223" cy="5149849"/>
          </a:xfrm>
        </p:spPr>
        <p:txBody>
          <a:bodyPr>
            <a:normAutofit/>
          </a:bodyPr>
          <a:lstStyle>
            <a:lvl1pPr marL="0" indent="0">
              <a:buNone/>
              <a:defRPr/>
            </a:lvl1pPr>
          </a:lstStyle>
          <a:p>
            <a:r>
              <a:rPr lang="en-US"/>
              <a:t>Click icon to add picture</a:t>
            </a:r>
            <a:endParaRPr lang="en-GB"/>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4853227" y="876731"/>
            <a:ext cx="3967450"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4853225" y="365086"/>
            <a:ext cx="3967450"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4853225" y="4886370"/>
            <a:ext cx="3424279"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 Placeholder 5">
            <a:extLst>
              <a:ext uri="{FF2B5EF4-FFF2-40B4-BE49-F238E27FC236}">
                <a16:creationId xmlns:a16="http://schemas.microsoft.com/office/drawing/2014/main" id="{FD0078D7-C240-CA4C-99BC-EB81A365104F}"/>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5491001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ight - 1 Column with Image Small">
    <p:bg>
      <p:bgPr>
        <a:solidFill>
          <a:schemeClr val="bg1"/>
        </a:solidFill>
        <a:effectLst/>
      </p:bgPr>
    </p:bg>
    <p:spTree>
      <p:nvGrpSpPr>
        <p:cNvPr id="1" name=""/>
        <p:cNvGrpSpPr/>
        <p:nvPr/>
      </p:nvGrpSpPr>
      <p:grpSpPr>
        <a:xfrm>
          <a:off x="0" y="0"/>
          <a:ext cx="0" cy="0"/>
          <a:chOff x="0" y="0"/>
          <a:chExt cx="0" cy="0"/>
        </a:xfrm>
      </p:grpSpPr>
      <p:sp>
        <p:nvSpPr>
          <p:cNvPr id="15" name="Content Placeholder 2">
            <a:extLst>
              <a:ext uri="{FF2B5EF4-FFF2-40B4-BE49-F238E27FC236}">
                <a16:creationId xmlns:a16="http://schemas.microsoft.com/office/drawing/2014/main" id="{D300E719-1DFB-4248-8B37-CD10ECA65161}"/>
              </a:ext>
            </a:extLst>
          </p:cNvPr>
          <p:cNvSpPr>
            <a:spLocks noGrp="1"/>
          </p:cNvSpPr>
          <p:nvPr>
            <p:ph sz="quarter" idx="32"/>
          </p:nvPr>
        </p:nvSpPr>
        <p:spPr>
          <a:xfrm>
            <a:off x="3229025" y="1531938"/>
            <a:ext cx="5583600"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1" y="1"/>
            <a:ext cx="3067021" cy="5149849"/>
          </a:xfrm>
        </p:spPr>
        <p:txBody>
          <a:bodyPr>
            <a:normAutofit/>
          </a:bodyPr>
          <a:lstStyle>
            <a:lvl1pPr marL="0" indent="0">
              <a:buNone/>
              <a:defRPr/>
            </a:lvl1pPr>
          </a:lstStyle>
          <a:p>
            <a:r>
              <a:rPr lang="en-US"/>
              <a:t>Click icon to add picture</a:t>
            </a:r>
            <a:endParaRPr lang="en-GB"/>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3229027" y="876731"/>
            <a:ext cx="558419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3229025" y="365086"/>
            <a:ext cx="558419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3229025" y="4886370"/>
            <a:ext cx="4467176"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 Placeholder 5">
            <a:extLst>
              <a:ext uri="{FF2B5EF4-FFF2-40B4-BE49-F238E27FC236}">
                <a16:creationId xmlns:a16="http://schemas.microsoft.com/office/drawing/2014/main" id="{E0306C5A-D1BB-D049-BA68-3C1B7CCB3210}"/>
              </a:ext>
            </a:extLst>
          </p:cNvPr>
          <p:cNvSpPr>
            <a:spLocks noGrp="1"/>
          </p:cNvSpPr>
          <p:nvPr>
            <p:ph type="body" sz="quarter" idx="30" hasCustomPrompt="1"/>
          </p:nvPr>
        </p:nvSpPr>
        <p:spPr>
          <a:xfrm>
            <a:off x="3229026" y="4666059"/>
            <a:ext cx="559165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Picture Placeholder 2">
            <a:extLst>
              <a:ext uri="{FF2B5EF4-FFF2-40B4-BE49-F238E27FC236}">
                <a16:creationId xmlns:a16="http://schemas.microsoft.com/office/drawing/2014/main" id="{A8BEE3E1-AC32-8B42-B916-1105F9092A59}"/>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1294461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Columns">
    <p:bg>
      <p:bgPr>
        <a:solidFill>
          <a:schemeClr val="bg1"/>
        </a:solidFill>
        <a:effectLst/>
      </p:bgPr>
    </p:bg>
    <p:spTree>
      <p:nvGrpSpPr>
        <p:cNvPr id="1" name=""/>
        <p:cNvGrpSpPr/>
        <p:nvPr/>
      </p:nvGrpSpPr>
      <p:grpSpPr>
        <a:xfrm>
          <a:off x="0" y="0"/>
          <a:ext cx="0" cy="0"/>
          <a:chOff x="0" y="0"/>
          <a:chExt cx="0" cy="0"/>
        </a:xfrm>
      </p:grpSpPr>
      <p:sp>
        <p:nvSpPr>
          <p:cNvPr id="23" name="Content Placeholder 2">
            <a:extLst>
              <a:ext uri="{FF2B5EF4-FFF2-40B4-BE49-F238E27FC236}">
                <a16:creationId xmlns:a16="http://schemas.microsoft.com/office/drawing/2014/main" id="{655C7748-35C4-4CE6-8E94-520314364AAD}"/>
              </a:ext>
            </a:extLst>
          </p:cNvPr>
          <p:cNvSpPr>
            <a:spLocks noGrp="1"/>
          </p:cNvSpPr>
          <p:nvPr>
            <p:ph sz="quarter" idx="38"/>
          </p:nvPr>
        </p:nvSpPr>
        <p:spPr>
          <a:xfrm>
            <a:off x="6250775" y="1533600"/>
            <a:ext cx="2570039"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2" name="Content Placeholder 2">
            <a:extLst>
              <a:ext uri="{FF2B5EF4-FFF2-40B4-BE49-F238E27FC236}">
                <a16:creationId xmlns:a16="http://schemas.microsoft.com/office/drawing/2014/main" id="{89BDFB38-469B-417B-A632-910E9333D89B}"/>
              </a:ext>
            </a:extLst>
          </p:cNvPr>
          <p:cNvSpPr>
            <a:spLocks noGrp="1"/>
          </p:cNvSpPr>
          <p:nvPr>
            <p:ph sz="quarter" idx="37"/>
          </p:nvPr>
        </p:nvSpPr>
        <p:spPr>
          <a:xfrm>
            <a:off x="3355607" y="1533600"/>
            <a:ext cx="2570039"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1" name="Content Placeholder 2">
            <a:extLst>
              <a:ext uri="{FF2B5EF4-FFF2-40B4-BE49-F238E27FC236}">
                <a16:creationId xmlns:a16="http://schemas.microsoft.com/office/drawing/2014/main" id="{FC56902D-0861-4403-85D9-6C889C86E088}"/>
              </a:ext>
            </a:extLst>
          </p:cNvPr>
          <p:cNvSpPr>
            <a:spLocks noGrp="1"/>
          </p:cNvSpPr>
          <p:nvPr>
            <p:ph sz="quarter" idx="36"/>
          </p:nvPr>
        </p:nvSpPr>
        <p:spPr>
          <a:xfrm>
            <a:off x="457200" y="1533600"/>
            <a:ext cx="2570039"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4" name="Untertitel 2">
            <a:extLst>
              <a:ext uri="{FF2B5EF4-FFF2-40B4-BE49-F238E27FC236}">
                <a16:creationId xmlns:a16="http://schemas.microsoft.com/office/drawing/2014/main" id="{DD96608B-064A-4E43-81CA-43C6EEC02D97}"/>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5" name="Titel 1">
            <a:extLst>
              <a:ext uri="{FF2B5EF4-FFF2-40B4-BE49-F238E27FC236}">
                <a16:creationId xmlns:a16="http://schemas.microsoft.com/office/drawing/2014/main" id="{39449046-582D-E644-9B97-27522A774512}"/>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8" name="Textplatzhalter 3">
            <a:extLst>
              <a:ext uri="{FF2B5EF4-FFF2-40B4-BE49-F238E27FC236}">
                <a16:creationId xmlns:a16="http://schemas.microsoft.com/office/drawing/2014/main" id="{36F96E4D-E3F1-7F44-B9DE-EE15E313A50C}"/>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34" name="TextBox 33">
            <a:extLst>
              <a:ext uri="{FF2B5EF4-FFF2-40B4-BE49-F238E27FC236}">
                <a16:creationId xmlns:a16="http://schemas.microsoft.com/office/drawing/2014/main" id="{767A8A63-720E-5C41-8C74-13DC71D3862C}"/>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3" name="Text Placeholder 5">
            <a:extLst>
              <a:ext uri="{FF2B5EF4-FFF2-40B4-BE49-F238E27FC236}">
                <a16:creationId xmlns:a16="http://schemas.microsoft.com/office/drawing/2014/main" id="{A71F872F-6478-BD49-8A28-B56AB210076D}"/>
              </a:ext>
            </a:extLst>
          </p:cNvPr>
          <p:cNvSpPr>
            <a:spLocks noGrp="1"/>
          </p:cNvSpPr>
          <p:nvPr>
            <p:ph type="body" sz="quarter" idx="29" hasCustomPrompt="1"/>
          </p:nvPr>
        </p:nvSpPr>
        <p:spPr>
          <a:xfrm>
            <a:off x="457200"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7" name="Text Placeholder 5">
            <a:extLst>
              <a:ext uri="{FF2B5EF4-FFF2-40B4-BE49-F238E27FC236}">
                <a16:creationId xmlns:a16="http://schemas.microsoft.com/office/drawing/2014/main" id="{B006C4E5-5637-AE42-A823-5F0D3ADFE040}"/>
              </a:ext>
            </a:extLst>
          </p:cNvPr>
          <p:cNvSpPr>
            <a:spLocks noGrp="1"/>
          </p:cNvSpPr>
          <p:nvPr>
            <p:ph type="body" sz="quarter" idx="34" hasCustomPrompt="1"/>
          </p:nvPr>
        </p:nvSpPr>
        <p:spPr>
          <a:xfrm>
            <a:off x="3355606"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9" name="Text Placeholder 5">
            <a:extLst>
              <a:ext uri="{FF2B5EF4-FFF2-40B4-BE49-F238E27FC236}">
                <a16:creationId xmlns:a16="http://schemas.microsoft.com/office/drawing/2014/main" id="{CE6D6F44-ED3F-B14B-8E9C-2D87DF66BB77}"/>
              </a:ext>
            </a:extLst>
          </p:cNvPr>
          <p:cNvSpPr>
            <a:spLocks noGrp="1"/>
          </p:cNvSpPr>
          <p:nvPr>
            <p:ph type="body" sz="quarter" idx="35" hasCustomPrompt="1"/>
          </p:nvPr>
        </p:nvSpPr>
        <p:spPr>
          <a:xfrm>
            <a:off x="6250775"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Picture Placeholder 2">
            <a:extLst>
              <a:ext uri="{FF2B5EF4-FFF2-40B4-BE49-F238E27FC236}">
                <a16:creationId xmlns:a16="http://schemas.microsoft.com/office/drawing/2014/main" id="{96BB057B-C8D3-0D43-850E-4E740CA80342}"/>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1944544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A: Section Left">
    <p:bg>
      <p:bgPr>
        <a:solidFill>
          <a:schemeClr val="bg1"/>
        </a:solidFill>
        <a:effectLst/>
      </p:bgPr>
    </p:bg>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60067957-AEE2-AB43-AF54-AB0FF7490124}"/>
              </a:ext>
            </a:extLst>
          </p:cNvPr>
          <p:cNvSpPr>
            <a:spLocks noGrp="1"/>
          </p:cNvSpPr>
          <p:nvPr>
            <p:ph type="pic" sz="quarter" idx="13"/>
          </p:nvPr>
        </p:nvSpPr>
        <p:spPr>
          <a:xfrm>
            <a:off x="-6350" y="0"/>
            <a:ext cx="9147175" cy="5149849"/>
          </a:xfrm>
        </p:spPr>
        <p:txBody>
          <a:bodyPr>
            <a:normAutofit/>
          </a:bodyPr>
          <a:lstStyle>
            <a:lvl1pPr marL="0" indent="0">
              <a:buNone/>
              <a:defRPr/>
            </a:lvl1pPr>
          </a:lstStyle>
          <a:p>
            <a:r>
              <a:rPr lang="en-US"/>
              <a:t>Click icon to add picture</a:t>
            </a:r>
            <a:endParaRPr lang="en-GB"/>
          </a:p>
        </p:txBody>
      </p:sp>
      <p:sp>
        <p:nvSpPr>
          <p:cNvPr id="10" name="Text Placeholder 10">
            <a:extLst>
              <a:ext uri="{FF2B5EF4-FFF2-40B4-BE49-F238E27FC236}">
                <a16:creationId xmlns:a16="http://schemas.microsoft.com/office/drawing/2014/main" id="{45A65573-AA73-8A43-86E3-D020DA406F66}"/>
              </a:ext>
            </a:extLst>
          </p:cNvPr>
          <p:cNvSpPr>
            <a:spLocks noGrp="1"/>
          </p:cNvSpPr>
          <p:nvPr>
            <p:ph type="body" sz="quarter" idx="23" hasCustomPrompt="1"/>
          </p:nvPr>
        </p:nvSpPr>
        <p:spPr>
          <a:xfrm>
            <a:off x="233271" y="2919413"/>
            <a:ext cx="4329113" cy="2230437"/>
          </a:xfrm>
          <a:prstGeom prst="rect">
            <a:avLst/>
          </a:prstGeom>
          <a:solidFill>
            <a:schemeClr val="bg1"/>
          </a:solidFill>
        </p:spPr>
        <p:txBody>
          <a:bodyPr lIns="205199" tIns="187200" rIns="162000" bIns="162000">
            <a:noAutofit/>
          </a:bodyPr>
          <a:lstStyle>
            <a:lvl1pPr marL="0" indent="0">
              <a:buNone/>
              <a:defRPr sz="3300">
                <a:solidFill>
                  <a:schemeClr val="accent1"/>
                </a:solidFill>
              </a:defRPr>
            </a:lvl1pPr>
          </a:lstStyle>
          <a:p>
            <a:pPr lvl="0"/>
            <a:r>
              <a:rPr lang="en-US"/>
              <a:t>Headline</a:t>
            </a:r>
            <a:endParaRPr lang="en-GB"/>
          </a:p>
        </p:txBody>
      </p:sp>
      <p:sp>
        <p:nvSpPr>
          <p:cNvPr id="13" name="Text Placeholder 3">
            <a:extLst>
              <a:ext uri="{FF2B5EF4-FFF2-40B4-BE49-F238E27FC236}">
                <a16:creationId xmlns:a16="http://schemas.microsoft.com/office/drawing/2014/main" id="{683ABD3E-4A81-4DE3-BC3E-2B80F81DD489}"/>
              </a:ext>
            </a:extLst>
          </p:cNvPr>
          <p:cNvSpPr>
            <a:spLocks noGrp="1"/>
          </p:cNvSpPr>
          <p:nvPr>
            <p:ph type="body" sz="quarter" idx="24" hasCustomPrompt="1"/>
          </p:nvPr>
        </p:nvSpPr>
        <p:spPr>
          <a:xfrm>
            <a:off x="449263" y="3794125"/>
            <a:ext cx="3994150" cy="1022350"/>
          </a:xfrm>
        </p:spPr>
        <p:txBody>
          <a:bodyPr/>
          <a:lstStyle>
            <a:lvl1pPr marL="0" indent="0">
              <a:buFontTx/>
              <a:buNone/>
              <a:defRPr/>
            </a:lvl1pPr>
          </a:lstStyle>
          <a:p>
            <a:pPr lvl="0"/>
            <a:r>
              <a:rPr lang="en-US"/>
              <a:t>Body</a:t>
            </a:r>
            <a:endParaRPr lang="de-AT"/>
          </a:p>
        </p:txBody>
      </p:sp>
      <p:sp>
        <p:nvSpPr>
          <p:cNvPr id="14" name="Picture Placeholder 2">
            <a:extLst>
              <a:ext uri="{FF2B5EF4-FFF2-40B4-BE49-F238E27FC236}">
                <a16:creationId xmlns:a16="http://schemas.microsoft.com/office/drawing/2014/main" id="{54C2E263-B467-4945-AFF0-F139F61C56F1}"/>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a:t>Label Logo</a:t>
            </a:r>
          </a:p>
        </p:txBody>
      </p:sp>
    </p:spTree>
    <p:extLst>
      <p:ext uri="{BB962C8B-B14F-4D97-AF65-F5344CB8AC3E}">
        <p14:creationId xmlns:p14="http://schemas.microsoft.com/office/powerpoint/2010/main" val="21587044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Columns with 2 Rows">
    <p:bg>
      <p:bgPr>
        <a:solidFill>
          <a:schemeClr val="bg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65E8500-903A-4F30-A33C-EC02ADC51ADB}"/>
              </a:ext>
            </a:extLst>
          </p:cNvPr>
          <p:cNvSpPr>
            <a:spLocks noGrp="1"/>
          </p:cNvSpPr>
          <p:nvPr>
            <p:ph sz="quarter" idx="42"/>
          </p:nvPr>
        </p:nvSpPr>
        <p:spPr>
          <a:xfrm>
            <a:off x="6250775" y="326238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1" name="Content Placeholder 2">
            <a:extLst>
              <a:ext uri="{FF2B5EF4-FFF2-40B4-BE49-F238E27FC236}">
                <a16:creationId xmlns:a16="http://schemas.microsoft.com/office/drawing/2014/main" id="{7C047B12-CF80-4838-98B7-443BBBBCACFA}"/>
              </a:ext>
            </a:extLst>
          </p:cNvPr>
          <p:cNvSpPr>
            <a:spLocks noGrp="1"/>
          </p:cNvSpPr>
          <p:nvPr>
            <p:ph sz="quarter" idx="43"/>
          </p:nvPr>
        </p:nvSpPr>
        <p:spPr>
          <a:xfrm>
            <a:off x="3355607" y="326238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2" name="Content Placeholder 2">
            <a:extLst>
              <a:ext uri="{FF2B5EF4-FFF2-40B4-BE49-F238E27FC236}">
                <a16:creationId xmlns:a16="http://schemas.microsoft.com/office/drawing/2014/main" id="{0F41E1EC-BB2F-4756-8B40-9146C1004646}"/>
              </a:ext>
            </a:extLst>
          </p:cNvPr>
          <p:cNvSpPr>
            <a:spLocks noGrp="1"/>
          </p:cNvSpPr>
          <p:nvPr>
            <p:ph sz="quarter" idx="44"/>
          </p:nvPr>
        </p:nvSpPr>
        <p:spPr>
          <a:xfrm>
            <a:off x="457200" y="326238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0" name="Content Placeholder 2">
            <a:extLst>
              <a:ext uri="{FF2B5EF4-FFF2-40B4-BE49-F238E27FC236}">
                <a16:creationId xmlns:a16="http://schemas.microsoft.com/office/drawing/2014/main" id="{CDE48509-B113-4C37-8A3F-4B5C82EFAC94}"/>
              </a:ext>
            </a:extLst>
          </p:cNvPr>
          <p:cNvSpPr>
            <a:spLocks noGrp="1"/>
          </p:cNvSpPr>
          <p:nvPr>
            <p:ph sz="quarter" idx="39"/>
          </p:nvPr>
        </p:nvSpPr>
        <p:spPr>
          <a:xfrm>
            <a:off x="6250775" y="153360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8" name="Content Placeholder 2">
            <a:extLst>
              <a:ext uri="{FF2B5EF4-FFF2-40B4-BE49-F238E27FC236}">
                <a16:creationId xmlns:a16="http://schemas.microsoft.com/office/drawing/2014/main" id="{336BE87A-3B2D-49C7-829F-3443D858434F}"/>
              </a:ext>
            </a:extLst>
          </p:cNvPr>
          <p:cNvSpPr>
            <a:spLocks noGrp="1"/>
          </p:cNvSpPr>
          <p:nvPr>
            <p:ph sz="quarter" idx="40"/>
          </p:nvPr>
        </p:nvSpPr>
        <p:spPr>
          <a:xfrm>
            <a:off x="3355607" y="153360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9" name="Content Placeholder 2">
            <a:extLst>
              <a:ext uri="{FF2B5EF4-FFF2-40B4-BE49-F238E27FC236}">
                <a16:creationId xmlns:a16="http://schemas.microsoft.com/office/drawing/2014/main" id="{CD92A83C-8E1A-4150-887C-959156CCD3AD}"/>
              </a:ext>
            </a:extLst>
          </p:cNvPr>
          <p:cNvSpPr>
            <a:spLocks noGrp="1"/>
          </p:cNvSpPr>
          <p:nvPr>
            <p:ph sz="quarter" idx="41"/>
          </p:nvPr>
        </p:nvSpPr>
        <p:spPr>
          <a:xfrm>
            <a:off x="457200" y="153360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5" name="Text Placeholder 5">
            <a:extLst>
              <a:ext uri="{FF2B5EF4-FFF2-40B4-BE49-F238E27FC236}">
                <a16:creationId xmlns:a16="http://schemas.microsoft.com/office/drawing/2014/main" id="{1A72A686-124F-A943-868D-646109478722}"/>
              </a:ext>
            </a:extLst>
          </p:cNvPr>
          <p:cNvSpPr>
            <a:spLocks noGrp="1"/>
          </p:cNvSpPr>
          <p:nvPr>
            <p:ph type="body" sz="quarter" idx="29" hasCustomPrompt="1"/>
          </p:nvPr>
        </p:nvSpPr>
        <p:spPr>
          <a:xfrm>
            <a:off x="460440"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1" name="Text Placeholder 5">
            <a:extLst>
              <a:ext uri="{FF2B5EF4-FFF2-40B4-BE49-F238E27FC236}">
                <a16:creationId xmlns:a16="http://schemas.microsoft.com/office/drawing/2014/main" id="{1A864522-6D00-AC40-BEC8-6B55F20EA615}"/>
              </a:ext>
            </a:extLst>
          </p:cNvPr>
          <p:cNvSpPr>
            <a:spLocks noGrp="1"/>
          </p:cNvSpPr>
          <p:nvPr>
            <p:ph type="body" sz="quarter" idx="37" hasCustomPrompt="1"/>
          </p:nvPr>
        </p:nvSpPr>
        <p:spPr>
          <a:xfrm>
            <a:off x="3355606"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2" name="Text Placeholder 5">
            <a:extLst>
              <a:ext uri="{FF2B5EF4-FFF2-40B4-BE49-F238E27FC236}">
                <a16:creationId xmlns:a16="http://schemas.microsoft.com/office/drawing/2014/main" id="{182709D6-E366-AB4F-9CE0-15322B764D09}"/>
              </a:ext>
            </a:extLst>
          </p:cNvPr>
          <p:cNvSpPr>
            <a:spLocks noGrp="1"/>
          </p:cNvSpPr>
          <p:nvPr>
            <p:ph type="body" sz="quarter" idx="38" hasCustomPrompt="1"/>
          </p:nvPr>
        </p:nvSpPr>
        <p:spPr>
          <a:xfrm>
            <a:off x="6250774"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8" name="Picture Placeholder 2">
            <a:extLst>
              <a:ext uri="{FF2B5EF4-FFF2-40B4-BE49-F238E27FC236}">
                <a16:creationId xmlns:a16="http://schemas.microsoft.com/office/drawing/2014/main" id="{18574C12-964B-2444-9440-83308A7D3D61}"/>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3994598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 Columns with Sublines">
    <p:bg>
      <p:bgPr>
        <a:solidFill>
          <a:schemeClr val="bg1"/>
        </a:solidFill>
        <a:effectLst/>
      </p:bgPr>
    </p:bg>
    <p:spTree>
      <p:nvGrpSpPr>
        <p:cNvPr id="1" name=""/>
        <p:cNvGrpSpPr/>
        <p:nvPr/>
      </p:nvGrpSpPr>
      <p:grpSpPr>
        <a:xfrm>
          <a:off x="0" y="0"/>
          <a:ext cx="0" cy="0"/>
          <a:chOff x="0" y="0"/>
          <a:chExt cx="0" cy="0"/>
        </a:xfrm>
      </p:grpSpPr>
      <p:sp>
        <p:nvSpPr>
          <p:cNvPr id="33" name="Text Placeholder 4">
            <a:extLst>
              <a:ext uri="{FF2B5EF4-FFF2-40B4-BE49-F238E27FC236}">
                <a16:creationId xmlns:a16="http://schemas.microsoft.com/office/drawing/2014/main" id="{CBEA5E83-EE30-41C4-B43C-070C962C8D50}"/>
              </a:ext>
            </a:extLst>
          </p:cNvPr>
          <p:cNvSpPr>
            <a:spLocks noGrp="1"/>
          </p:cNvSpPr>
          <p:nvPr>
            <p:ph type="body" sz="quarter" idx="45" hasCustomPrompt="1"/>
          </p:nvPr>
        </p:nvSpPr>
        <p:spPr>
          <a:xfrm>
            <a:off x="6253963" y="3870324"/>
            <a:ext cx="2566988" cy="959723"/>
          </a:xfrm>
        </p:spPr>
        <p:txBody>
          <a:bodyPr>
            <a:normAutofit/>
          </a:bodyPr>
          <a:lstStyle>
            <a:lvl1pPr marL="0" indent="0">
              <a:buNone/>
              <a:defRPr/>
            </a:lvl1pPr>
          </a:lstStyle>
          <a:p>
            <a:pPr lvl="0"/>
            <a:r>
              <a:rPr lang="en-US"/>
              <a:t>Content</a:t>
            </a:r>
            <a:endParaRPr lang="en-GB"/>
          </a:p>
        </p:txBody>
      </p:sp>
      <p:sp>
        <p:nvSpPr>
          <p:cNvPr id="34" name="Text Placeholder 5">
            <a:extLst>
              <a:ext uri="{FF2B5EF4-FFF2-40B4-BE49-F238E27FC236}">
                <a16:creationId xmlns:a16="http://schemas.microsoft.com/office/drawing/2014/main" id="{48506B97-867B-48F5-A04C-F36DB60B14DE}"/>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31" name="Text Placeholder 4">
            <a:extLst>
              <a:ext uri="{FF2B5EF4-FFF2-40B4-BE49-F238E27FC236}">
                <a16:creationId xmlns:a16="http://schemas.microsoft.com/office/drawing/2014/main" id="{C872B3FB-A611-4451-BE6C-1F36BD9C14DC}"/>
              </a:ext>
            </a:extLst>
          </p:cNvPr>
          <p:cNvSpPr>
            <a:spLocks noGrp="1"/>
          </p:cNvSpPr>
          <p:nvPr>
            <p:ph type="body" sz="quarter" idx="43" hasCustomPrompt="1"/>
          </p:nvPr>
        </p:nvSpPr>
        <p:spPr>
          <a:xfrm>
            <a:off x="3352487" y="3870324"/>
            <a:ext cx="2566988" cy="959723"/>
          </a:xfrm>
        </p:spPr>
        <p:txBody>
          <a:bodyPr>
            <a:normAutofit/>
          </a:bodyPr>
          <a:lstStyle>
            <a:lvl1pPr marL="0" indent="0">
              <a:buNone/>
              <a:defRPr/>
            </a:lvl1pPr>
          </a:lstStyle>
          <a:p>
            <a:pPr lvl="0"/>
            <a:r>
              <a:rPr lang="en-US"/>
              <a:t>Content</a:t>
            </a:r>
            <a:endParaRPr lang="en-GB"/>
          </a:p>
        </p:txBody>
      </p:sp>
      <p:sp>
        <p:nvSpPr>
          <p:cNvPr id="32" name="Text Placeholder 5">
            <a:extLst>
              <a:ext uri="{FF2B5EF4-FFF2-40B4-BE49-F238E27FC236}">
                <a16:creationId xmlns:a16="http://schemas.microsoft.com/office/drawing/2014/main" id="{9C6B06F4-0DC3-46A6-8C96-1A462BBE8153}"/>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Text Placeholder 4">
            <a:extLst>
              <a:ext uri="{FF2B5EF4-FFF2-40B4-BE49-F238E27FC236}">
                <a16:creationId xmlns:a16="http://schemas.microsoft.com/office/drawing/2014/main" id="{7FFA95FF-D30E-FD41-9C12-8B900E868C1C}"/>
              </a:ext>
            </a:extLst>
          </p:cNvPr>
          <p:cNvSpPr>
            <a:spLocks noGrp="1"/>
          </p:cNvSpPr>
          <p:nvPr>
            <p:ph type="body" sz="quarter" idx="37" hasCustomPrompt="1"/>
          </p:nvPr>
        </p:nvSpPr>
        <p:spPr>
          <a:xfrm>
            <a:off x="457200" y="3870324"/>
            <a:ext cx="2566988" cy="959723"/>
          </a:xfrm>
        </p:spPr>
        <p:txBody>
          <a:bodyPr>
            <a:normAutofit/>
          </a:bodyPr>
          <a:lstStyle>
            <a:lvl1pPr marL="0" indent="0">
              <a:buNone/>
              <a:defRPr/>
            </a:lvl1pPr>
          </a:lstStyle>
          <a:p>
            <a:pPr lvl="0"/>
            <a:r>
              <a:rPr lang="en-US"/>
              <a:t>Content</a:t>
            </a:r>
            <a:endParaRPr lang="en-GB"/>
          </a:p>
        </p:txBody>
      </p:sp>
      <p:sp>
        <p:nvSpPr>
          <p:cNvPr id="27" name="Content Placeholder 2">
            <a:extLst>
              <a:ext uri="{FF2B5EF4-FFF2-40B4-BE49-F238E27FC236}">
                <a16:creationId xmlns:a16="http://schemas.microsoft.com/office/drawing/2014/main" id="{2B51C42A-5A25-49B0-B7EF-761A24C477FE}"/>
              </a:ext>
            </a:extLst>
          </p:cNvPr>
          <p:cNvSpPr>
            <a:spLocks noGrp="1"/>
          </p:cNvSpPr>
          <p:nvPr>
            <p:ph sz="quarter" idx="40"/>
          </p:nvPr>
        </p:nvSpPr>
        <p:spPr>
          <a:xfrm>
            <a:off x="6250775" y="1533600"/>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9" name="Content Placeholder 2">
            <a:extLst>
              <a:ext uri="{FF2B5EF4-FFF2-40B4-BE49-F238E27FC236}">
                <a16:creationId xmlns:a16="http://schemas.microsoft.com/office/drawing/2014/main" id="{B70A766E-67FF-4F19-A9A2-7F27CAAC8082}"/>
              </a:ext>
            </a:extLst>
          </p:cNvPr>
          <p:cNvSpPr>
            <a:spLocks noGrp="1"/>
          </p:cNvSpPr>
          <p:nvPr>
            <p:ph sz="quarter" idx="41"/>
          </p:nvPr>
        </p:nvSpPr>
        <p:spPr>
          <a:xfrm>
            <a:off x="3355607" y="1533600"/>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0" name="Content Placeholder 2">
            <a:extLst>
              <a:ext uri="{FF2B5EF4-FFF2-40B4-BE49-F238E27FC236}">
                <a16:creationId xmlns:a16="http://schemas.microsoft.com/office/drawing/2014/main" id="{436AC0E6-B042-4D39-9D62-8A2556E58A89}"/>
              </a:ext>
            </a:extLst>
          </p:cNvPr>
          <p:cNvSpPr>
            <a:spLocks noGrp="1"/>
          </p:cNvSpPr>
          <p:nvPr>
            <p:ph sz="quarter" idx="42"/>
          </p:nvPr>
        </p:nvSpPr>
        <p:spPr>
          <a:xfrm>
            <a:off x="457200" y="1533600"/>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7" name="Text Placeholder 5">
            <a:extLst>
              <a:ext uri="{FF2B5EF4-FFF2-40B4-BE49-F238E27FC236}">
                <a16:creationId xmlns:a16="http://schemas.microsoft.com/office/drawing/2014/main" id="{27F2D1F6-A1B3-9344-9DC9-C49AE9A34080}"/>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8" name="Picture Placeholder 2">
            <a:extLst>
              <a:ext uri="{FF2B5EF4-FFF2-40B4-BE49-F238E27FC236}">
                <a16:creationId xmlns:a16="http://schemas.microsoft.com/office/drawing/2014/main" id="{350F5B1E-549D-0943-A951-2B4947F72224}"/>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22611989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 Columns with Headlines">
    <p:bg>
      <p:bgPr>
        <a:solidFill>
          <a:schemeClr val="bg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EB7AF8A-F40D-4B66-A650-AA12F1383BFA}"/>
              </a:ext>
            </a:extLst>
          </p:cNvPr>
          <p:cNvSpPr>
            <a:spLocks noGrp="1"/>
          </p:cNvSpPr>
          <p:nvPr>
            <p:ph sz="quarter" idx="40"/>
          </p:nvPr>
        </p:nvSpPr>
        <p:spPr>
          <a:xfrm>
            <a:off x="6250775" y="2688793"/>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1" name="Content Placeholder 2">
            <a:extLst>
              <a:ext uri="{FF2B5EF4-FFF2-40B4-BE49-F238E27FC236}">
                <a16:creationId xmlns:a16="http://schemas.microsoft.com/office/drawing/2014/main" id="{FD941443-5AA0-41E7-8398-9136A523A3FB}"/>
              </a:ext>
            </a:extLst>
          </p:cNvPr>
          <p:cNvSpPr>
            <a:spLocks noGrp="1"/>
          </p:cNvSpPr>
          <p:nvPr>
            <p:ph sz="quarter" idx="41"/>
          </p:nvPr>
        </p:nvSpPr>
        <p:spPr>
          <a:xfrm>
            <a:off x="3355607" y="2688793"/>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2" name="Content Placeholder 2">
            <a:extLst>
              <a:ext uri="{FF2B5EF4-FFF2-40B4-BE49-F238E27FC236}">
                <a16:creationId xmlns:a16="http://schemas.microsoft.com/office/drawing/2014/main" id="{3C427F38-BC10-4E0F-B372-7EDC2F0299B9}"/>
              </a:ext>
            </a:extLst>
          </p:cNvPr>
          <p:cNvSpPr>
            <a:spLocks noGrp="1"/>
          </p:cNvSpPr>
          <p:nvPr>
            <p:ph sz="quarter" idx="42"/>
          </p:nvPr>
        </p:nvSpPr>
        <p:spPr>
          <a:xfrm>
            <a:off x="457200" y="2688793"/>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7" name="Text Placeholder 5">
            <a:extLst>
              <a:ext uri="{FF2B5EF4-FFF2-40B4-BE49-F238E27FC236}">
                <a16:creationId xmlns:a16="http://schemas.microsoft.com/office/drawing/2014/main" id="{0B073CF9-6EAF-4F6A-B32A-823F66D4D209}"/>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9" name="Text Placeholder 5">
            <a:extLst>
              <a:ext uri="{FF2B5EF4-FFF2-40B4-BE49-F238E27FC236}">
                <a16:creationId xmlns:a16="http://schemas.microsoft.com/office/drawing/2014/main" id="{086D2C20-C71D-43DD-AB04-AE58ACF2CDEF}"/>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33" name="Text Placeholder 5">
            <a:extLst>
              <a:ext uri="{FF2B5EF4-FFF2-40B4-BE49-F238E27FC236}">
                <a16:creationId xmlns:a16="http://schemas.microsoft.com/office/drawing/2014/main" id="{76738DB8-B79B-4E38-8746-54E788E0E7A9}"/>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40" name="Text Placeholder 4">
            <a:extLst>
              <a:ext uri="{FF2B5EF4-FFF2-40B4-BE49-F238E27FC236}">
                <a16:creationId xmlns:a16="http://schemas.microsoft.com/office/drawing/2014/main" id="{DFB110C3-D5D7-4EAC-8EEC-AD2CA7A24A7A}"/>
              </a:ext>
            </a:extLst>
          </p:cNvPr>
          <p:cNvSpPr>
            <a:spLocks noGrp="1"/>
          </p:cNvSpPr>
          <p:nvPr>
            <p:ph type="body" sz="quarter" idx="45" hasCustomPrompt="1"/>
          </p:nvPr>
        </p:nvSpPr>
        <p:spPr>
          <a:xfrm>
            <a:off x="6253963" y="1531848"/>
            <a:ext cx="2566988" cy="959723"/>
          </a:xfrm>
        </p:spPr>
        <p:txBody>
          <a:bodyPr anchor="b">
            <a:normAutofit/>
          </a:bodyPr>
          <a:lstStyle>
            <a:lvl1pPr marL="0" indent="0">
              <a:buNone/>
              <a:defRPr/>
            </a:lvl1pPr>
          </a:lstStyle>
          <a:p>
            <a:pPr lvl="0"/>
            <a:r>
              <a:rPr lang="en-US"/>
              <a:t>Content</a:t>
            </a:r>
            <a:endParaRPr lang="en-GB"/>
          </a:p>
        </p:txBody>
      </p:sp>
      <p:sp>
        <p:nvSpPr>
          <p:cNvPr id="41" name="Text Placeholder 4">
            <a:extLst>
              <a:ext uri="{FF2B5EF4-FFF2-40B4-BE49-F238E27FC236}">
                <a16:creationId xmlns:a16="http://schemas.microsoft.com/office/drawing/2014/main" id="{BBC5D279-8BB4-49A6-BE29-644F584950D2}"/>
              </a:ext>
            </a:extLst>
          </p:cNvPr>
          <p:cNvSpPr>
            <a:spLocks noGrp="1"/>
          </p:cNvSpPr>
          <p:nvPr>
            <p:ph type="body" sz="quarter" idx="43" hasCustomPrompt="1"/>
          </p:nvPr>
        </p:nvSpPr>
        <p:spPr>
          <a:xfrm>
            <a:off x="3352487" y="1531848"/>
            <a:ext cx="2566988" cy="959723"/>
          </a:xfrm>
        </p:spPr>
        <p:txBody>
          <a:bodyPr anchor="b">
            <a:normAutofit/>
          </a:bodyPr>
          <a:lstStyle>
            <a:lvl1pPr marL="0" indent="0">
              <a:buNone/>
              <a:defRPr/>
            </a:lvl1pPr>
          </a:lstStyle>
          <a:p>
            <a:pPr lvl="0"/>
            <a:r>
              <a:rPr lang="en-US"/>
              <a:t>Content</a:t>
            </a:r>
            <a:endParaRPr lang="en-GB"/>
          </a:p>
        </p:txBody>
      </p:sp>
      <p:sp>
        <p:nvSpPr>
          <p:cNvPr id="42" name="Text Placeholder 4">
            <a:extLst>
              <a:ext uri="{FF2B5EF4-FFF2-40B4-BE49-F238E27FC236}">
                <a16:creationId xmlns:a16="http://schemas.microsoft.com/office/drawing/2014/main" id="{EF2C7334-85E7-4136-AA49-E534126A3B7A}"/>
              </a:ext>
            </a:extLst>
          </p:cNvPr>
          <p:cNvSpPr>
            <a:spLocks noGrp="1"/>
          </p:cNvSpPr>
          <p:nvPr>
            <p:ph type="body" sz="quarter" idx="47" hasCustomPrompt="1"/>
          </p:nvPr>
        </p:nvSpPr>
        <p:spPr>
          <a:xfrm>
            <a:off x="457200" y="1531848"/>
            <a:ext cx="2566988" cy="959723"/>
          </a:xfrm>
        </p:spPr>
        <p:txBody>
          <a:bodyPr anchor="b">
            <a:normAutofit/>
          </a:bodyPr>
          <a:lstStyle>
            <a:lvl1pPr marL="0" indent="0">
              <a:buNone/>
              <a:defRPr/>
            </a:lvl1pPr>
          </a:lstStyle>
          <a:p>
            <a:pPr lvl="0"/>
            <a:r>
              <a:rPr lang="en-US"/>
              <a:t>Content</a:t>
            </a:r>
            <a:endParaRPr lang="en-GB"/>
          </a:p>
        </p:txBody>
      </p:sp>
      <p:sp>
        <p:nvSpPr>
          <p:cNvPr id="17" name="Picture Placeholder 2">
            <a:extLst>
              <a:ext uri="{FF2B5EF4-FFF2-40B4-BE49-F238E27FC236}">
                <a16:creationId xmlns:a16="http://schemas.microsoft.com/office/drawing/2014/main" id="{D4F6412A-A94B-0A49-AC02-EABEA21A772B}"/>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1836546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Video Fullscreen">
    <p:bg>
      <p:bgPr>
        <a:solidFill>
          <a:schemeClr val="tx1">
            <a:lumMod val="50000"/>
          </a:schemeClr>
        </a:solidFill>
        <a:effectLst/>
      </p:bgPr>
    </p:bg>
    <p:spTree>
      <p:nvGrpSpPr>
        <p:cNvPr id="1" name=""/>
        <p:cNvGrpSpPr/>
        <p:nvPr/>
      </p:nvGrpSpPr>
      <p:grpSpPr>
        <a:xfrm>
          <a:off x="0" y="0"/>
          <a:ext cx="0" cy="0"/>
          <a:chOff x="0" y="0"/>
          <a:chExt cx="0" cy="0"/>
        </a:xfrm>
      </p:grpSpPr>
      <p:sp>
        <p:nvSpPr>
          <p:cNvPr id="8" name="Media Placeholder 2">
            <a:extLst>
              <a:ext uri="{FF2B5EF4-FFF2-40B4-BE49-F238E27FC236}">
                <a16:creationId xmlns:a16="http://schemas.microsoft.com/office/drawing/2014/main" id="{F1218956-6E9D-2149-BEDA-D1B2C6DF8A53}"/>
              </a:ext>
            </a:extLst>
          </p:cNvPr>
          <p:cNvSpPr>
            <a:spLocks noGrp="1"/>
          </p:cNvSpPr>
          <p:nvPr>
            <p:ph type="media" sz="quarter" idx="13" hasCustomPrompt="1"/>
          </p:nvPr>
        </p:nvSpPr>
        <p:spPr>
          <a:xfrm>
            <a:off x="0" y="0"/>
            <a:ext cx="9140825" cy="5149850"/>
          </a:xfrm>
        </p:spPr>
        <p:txBody>
          <a:bodyPr>
            <a:normAutofit/>
          </a:bodyPr>
          <a:lstStyle>
            <a:lvl1pPr marL="0" indent="0">
              <a:buNone/>
              <a:defRPr>
                <a:solidFill>
                  <a:schemeClr val="bg1"/>
                </a:solidFill>
              </a:defRPr>
            </a:lvl1pPr>
          </a:lstStyle>
          <a:p>
            <a:r>
              <a:rPr lang="en-US"/>
              <a:t>Click icon to add multimedia file</a:t>
            </a:r>
            <a:endParaRPr lang="en-GB"/>
          </a:p>
        </p:txBody>
      </p:sp>
      <p:sp>
        <p:nvSpPr>
          <p:cNvPr id="7" name="Picture Placeholder 2">
            <a:extLst>
              <a:ext uri="{FF2B5EF4-FFF2-40B4-BE49-F238E27FC236}">
                <a16:creationId xmlns:a16="http://schemas.microsoft.com/office/drawing/2014/main" id="{762CE5E7-D6C9-D141-BF08-5C1322A60766}"/>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13569879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ideo with Headline">
    <p:bg>
      <p:bgPr>
        <a:solidFill>
          <a:schemeClr val="tx1">
            <a:lumMod val="50000"/>
          </a:schemeClr>
        </a:solidFill>
        <a:effectLst/>
      </p:bgPr>
    </p:bg>
    <p:spTree>
      <p:nvGrpSpPr>
        <p:cNvPr id="1" name=""/>
        <p:cNvGrpSpPr/>
        <p:nvPr/>
      </p:nvGrpSpPr>
      <p:grpSpPr>
        <a:xfrm>
          <a:off x="0" y="0"/>
          <a:ext cx="0" cy="0"/>
          <a:chOff x="0" y="0"/>
          <a:chExt cx="0" cy="0"/>
        </a:xfrm>
      </p:grpSpPr>
      <p:sp>
        <p:nvSpPr>
          <p:cNvPr id="7" name="Media Placeholder 2">
            <a:extLst>
              <a:ext uri="{FF2B5EF4-FFF2-40B4-BE49-F238E27FC236}">
                <a16:creationId xmlns:a16="http://schemas.microsoft.com/office/drawing/2014/main" id="{ABCA3114-8912-A440-97CB-467F533CE577}"/>
              </a:ext>
            </a:extLst>
          </p:cNvPr>
          <p:cNvSpPr>
            <a:spLocks noGrp="1"/>
          </p:cNvSpPr>
          <p:nvPr>
            <p:ph type="media" sz="quarter" idx="13" hasCustomPrompt="1"/>
          </p:nvPr>
        </p:nvSpPr>
        <p:spPr>
          <a:xfrm>
            <a:off x="0" y="1646437"/>
            <a:ext cx="9140825" cy="3503412"/>
          </a:xfrm>
        </p:spPr>
        <p:txBody>
          <a:bodyPr>
            <a:normAutofit/>
          </a:bodyPr>
          <a:lstStyle>
            <a:lvl1pPr marL="0" indent="0">
              <a:buNone/>
              <a:defRPr>
                <a:solidFill>
                  <a:schemeClr val="bg1"/>
                </a:solidFill>
              </a:defRPr>
            </a:lvl1pPr>
          </a:lstStyle>
          <a:p>
            <a:r>
              <a:rPr lang="en-US"/>
              <a:t>Click icon to add multimedia file</a:t>
            </a:r>
            <a:endParaRPr lang="en-GB"/>
          </a:p>
        </p:txBody>
      </p:sp>
      <p:sp>
        <p:nvSpPr>
          <p:cNvPr id="5" name="Untertitel 2">
            <a:extLst>
              <a:ext uri="{FF2B5EF4-FFF2-40B4-BE49-F238E27FC236}">
                <a16:creationId xmlns:a16="http://schemas.microsoft.com/office/drawing/2014/main" id="{F08F1BCD-CD02-1648-9960-71031A271022}"/>
              </a:ext>
            </a:extLst>
          </p:cNvPr>
          <p:cNvSpPr>
            <a:spLocks noGrp="1"/>
          </p:cNvSpPr>
          <p:nvPr>
            <p:ph type="subTitle" idx="17" hasCustomPrompt="1"/>
          </p:nvPr>
        </p:nvSpPr>
        <p:spPr>
          <a:xfrm>
            <a:off x="460441" y="1085011"/>
            <a:ext cx="8357134" cy="312818"/>
          </a:xfrm>
        </p:spPr>
        <p:txBody>
          <a:bodyPr anchor="t">
            <a:noAutofit/>
          </a:bodyPr>
          <a:lstStyle>
            <a:lvl1pPr marL="0" indent="0" algn="l">
              <a:buFont typeface="Arial" panose="020B0604020202020204" pitchFamily="34" charset="0"/>
              <a:buNone/>
              <a:defRPr sz="2450">
                <a:solidFill>
                  <a:schemeClr val="bg1"/>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6" name="Titel 1">
            <a:extLst>
              <a:ext uri="{FF2B5EF4-FFF2-40B4-BE49-F238E27FC236}">
                <a16:creationId xmlns:a16="http://schemas.microsoft.com/office/drawing/2014/main" id="{13D603BE-BA03-5D40-9329-EDB39C68D237}"/>
              </a:ext>
            </a:extLst>
          </p:cNvPr>
          <p:cNvSpPr>
            <a:spLocks noGrp="1"/>
          </p:cNvSpPr>
          <p:nvPr>
            <p:ph type="ctrTitle" hasCustomPrompt="1"/>
          </p:nvPr>
        </p:nvSpPr>
        <p:spPr>
          <a:xfrm>
            <a:off x="460440" y="57336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1" name="Picture Placeholder 2">
            <a:extLst>
              <a:ext uri="{FF2B5EF4-FFF2-40B4-BE49-F238E27FC236}">
                <a16:creationId xmlns:a16="http://schemas.microsoft.com/office/drawing/2014/main" id="{5B853511-B280-B041-9AC6-9795DFE9D447}"/>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4309897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nd 1: RONDO 2 WaterWear">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FF9E547-92A3-664F-9488-6F3D29036E1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3"/>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C2751348-1878-E844-BF20-E97B113741A3}"/>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8A9F92BB-95E3-2447-B2B7-8BEC35F114D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D8C2680F-FD08-6940-8114-765068091157}"/>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4048376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End 2: RONDO 2">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773F01E-F66E-BD4C-A88E-5725F73EDAB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8861"/>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96484F00-283A-3641-9E74-D31DACB8F5B3}"/>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5B2D2E5E-FB0F-EE47-9823-198C7CF82F2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808C362A-DA94-C945-A0BD-E757FE19452E}"/>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4362483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nd 3: RONDO 2">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12309CD-105B-2442-9410-1A3917CB17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90"/>
            <a:ext cx="9152138" cy="423886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AD08FA87-8F6D-EF48-9587-6AF7C514E90B}"/>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CF2F3647-883D-304D-A66F-F4E2D752AB6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11979A2C-BBD5-6D40-90CE-88BF4F8BCD08}"/>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3510151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nd 4: RONDO 2">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30A6F9-B05F-074A-B381-8EE60E995EF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1A316EB0-8127-564A-98AB-E16D4BD2B1C0}"/>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0307143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d 5: RONDO 2">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8907A5C-BE6B-A94A-AF31-420230D3FC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94A201A6-AD26-1F42-9E76-E52BEA7D6D0F}"/>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6184449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 Quote">
    <p:bg>
      <p:bgPr>
        <a:solidFill>
          <a:schemeClr val="bg1"/>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57361406-9F64-034A-B820-E18DC0F29EEE}"/>
              </a:ext>
            </a:extLst>
          </p:cNvPr>
          <p:cNvSpPr>
            <a:spLocks noGrp="1"/>
          </p:cNvSpPr>
          <p:nvPr>
            <p:ph type="pic" sz="quarter" idx="13"/>
          </p:nvPr>
        </p:nvSpPr>
        <p:spPr>
          <a:xfrm>
            <a:off x="-3175" y="0"/>
            <a:ext cx="9144000" cy="5149850"/>
          </a:xfrm>
        </p:spPr>
        <p:txBody>
          <a:bodyPr>
            <a:normAutofit/>
          </a:bodyPr>
          <a:lstStyle>
            <a:lvl1pPr marL="0" indent="0">
              <a:buNone/>
              <a:defRPr/>
            </a:lvl1pPr>
          </a:lstStyle>
          <a:p>
            <a:r>
              <a:rPr lang="en-US"/>
              <a:t>Click icon to add picture</a:t>
            </a:r>
            <a:endParaRPr lang="en-GB"/>
          </a:p>
        </p:txBody>
      </p:sp>
      <p:sp>
        <p:nvSpPr>
          <p:cNvPr id="12" name="Text Placeholder 4">
            <a:extLst>
              <a:ext uri="{FF2B5EF4-FFF2-40B4-BE49-F238E27FC236}">
                <a16:creationId xmlns:a16="http://schemas.microsoft.com/office/drawing/2014/main" id="{C26A45E6-092F-1844-B132-6B74FE821FFE}"/>
              </a:ext>
            </a:extLst>
          </p:cNvPr>
          <p:cNvSpPr>
            <a:spLocks noGrp="1"/>
          </p:cNvSpPr>
          <p:nvPr>
            <p:ph type="body" sz="quarter" idx="10" hasCustomPrompt="1"/>
          </p:nvPr>
        </p:nvSpPr>
        <p:spPr>
          <a:xfrm>
            <a:off x="387269" y="2933838"/>
            <a:ext cx="1969738"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1</a:t>
            </a:r>
            <a:endParaRPr lang="en-GB"/>
          </a:p>
        </p:txBody>
      </p:sp>
      <p:sp>
        <p:nvSpPr>
          <p:cNvPr id="18" name="Text Placeholder 4">
            <a:extLst>
              <a:ext uri="{FF2B5EF4-FFF2-40B4-BE49-F238E27FC236}">
                <a16:creationId xmlns:a16="http://schemas.microsoft.com/office/drawing/2014/main" id="{0FE89D92-0C91-AE4D-9DF1-8F01FB5678F6}"/>
              </a:ext>
            </a:extLst>
          </p:cNvPr>
          <p:cNvSpPr>
            <a:spLocks noGrp="1"/>
          </p:cNvSpPr>
          <p:nvPr>
            <p:ph type="body" sz="quarter" idx="11" hasCustomPrompt="1"/>
          </p:nvPr>
        </p:nvSpPr>
        <p:spPr>
          <a:xfrm>
            <a:off x="387269" y="3568045"/>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2 (optional)</a:t>
            </a:r>
            <a:endParaRPr lang="en-GB"/>
          </a:p>
        </p:txBody>
      </p:sp>
      <p:sp>
        <p:nvSpPr>
          <p:cNvPr id="7" name="Text Placeholder 4">
            <a:extLst>
              <a:ext uri="{FF2B5EF4-FFF2-40B4-BE49-F238E27FC236}">
                <a16:creationId xmlns:a16="http://schemas.microsoft.com/office/drawing/2014/main" id="{9BB3BE40-546C-AB44-9154-539ABA406E3F}"/>
              </a:ext>
            </a:extLst>
          </p:cNvPr>
          <p:cNvSpPr>
            <a:spLocks noGrp="1"/>
          </p:cNvSpPr>
          <p:nvPr>
            <p:ph type="body" sz="quarter" idx="12" hasCustomPrompt="1"/>
          </p:nvPr>
        </p:nvSpPr>
        <p:spPr>
          <a:xfrm>
            <a:off x="387269" y="4186018"/>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3 (optional)</a:t>
            </a:r>
            <a:endParaRPr lang="en-GB"/>
          </a:p>
        </p:txBody>
      </p:sp>
      <p:sp>
        <p:nvSpPr>
          <p:cNvPr id="10" name="Picture Placeholder 2">
            <a:extLst>
              <a:ext uri="{FF2B5EF4-FFF2-40B4-BE49-F238E27FC236}">
                <a16:creationId xmlns:a16="http://schemas.microsoft.com/office/drawing/2014/main" id="{0E5D0BD6-15FA-4C34-9D08-701C0789718F}"/>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a:t>Label Logo</a:t>
            </a:r>
          </a:p>
        </p:txBody>
      </p:sp>
    </p:spTree>
    <p:extLst>
      <p:ext uri="{BB962C8B-B14F-4D97-AF65-F5344CB8AC3E}">
        <p14:creationId xmlns:p14="http://schemas.microsoft.com/office/powerpoint/2010/main" val="20892025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6: Water">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F6C48B5-A2F0-C14A-8DAF-FE727516331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1"/>
          </a:xfrm>
          <a:prstGeom prst="rect">
            <a:avLst/>
          </a:prstGeom>
        </p:spPr>
      </p:pic>
      <p:sp>
        <p:nvSpPr>
          <p:cNvPr id="9" name="Rechteck 8"/>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pic>
        <p:nvPicPr>
          <p:cNvPr id="28" name="Picture 27">
            <a:extLst>
              <a:ext uri="{FF2B5EF4-FFF2-40B4-BE49-F238E27FC236}">
                <a16:creationId xmlns:a16="http://schemas.microsoft.com/office/drawing/2014/main" id="{AADF9048-0DA2-B64D-9AF0-48B33E14D3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0210F1B5-9982-F941-9F52-0090516F0353}"/>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7430715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d 7: Splashproof">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1BF4D95-D29C-6D47-A2F9-3D5D6528B1F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96484F00-283A-3641-9E74-D31DACB8F5B3}"/>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5B2D2E5E-FB0F-EE47-9823-198C7CF82F2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37F6CC94-EBD4-274C-AB25-6A48E25744E5}"/>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2709763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nd 8: SONNET">
    <p:bg>
      <p:bgPr>
        <a:solidFill>
          <a:schemeClr val="bg1"/>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279C269-4830-A543-A89F-09395FC7621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91"/>
            <a:ext cx="9144000" cy="4288868"/>
          </a:xfrm>
          <a:prstGeom prst="rect">
            <a:avLst/>
          </a:prstGeom>
        </p:spPr>
      </p:pic>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0BE6A234-E84D-2C44-B49B-7088C419213B}"/>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9474882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End 9: SONNET">
    <p:bg>
      <p:bgPr>
        <a:solidFill>
          <a:schemeClr val="bg1"/>
        </a:solidFill>
        <a:effectLst/>
      </p:bgPr>
    </p:bg>
    <p:spTree>
      <p:nvGrpSpPr>
        <p:cNvPr id="1" name=""/>
        <p:cNvGrpSpPr/>
        <p:nvPr/>
      </p:nvGrpSpPr>
      <p:grpSpPr>
        <a:xfrm>
          <a:off x="0" y="0"/>
          <a:ext cx="0" cy="0"/>
          <a:chOff x="0" y="0"/>
          <a:chExt cx="0" cy="0"/>
        </a:xfrm>
      </p:grpSpPr>
      <p:pic>
        <p:nvPicPr>
          <p:cNvPr id="9" name="Grafik 14">
            <a:extLst>
              <a:ext uri="{FF2B5EF4-FFF2-40B4-BE49-F238E27FC236}">
                <a16:creationId xmlns:a16="http://schemas.microsoft.com/office/drawing/2014/main" id="{9E13228F-4CE5-D94E-B8F5-E54951DCFA6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5560A391-CE8A-F548-B1D3-6C09D1188B74}"/>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8227440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End 10: SONNET">
    <p:bg>
      <p:bgPr>
        <a:solidFill>
          <a:schemeClr val="bg1"/>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074CD2-B4F1-7648-B779-9B9EF1713B2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8861"/>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3AC40358-346C-814C-BD09-E42F01E616CC}"/>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9123484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11: SAMBA">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D3FF4D0-5D0E-E64A-B4D9-A524458C189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3999" cy="4304045"/>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EC872382-1676-C74C-8B76-DADD792AA7E0}"/>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9895002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End 12: SAMBA">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4444116-41EB-6F4B-B377-F270C01320F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3999" cy="428887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2FB9EDDE-1EA1-C144-9535-85137C3F7382}"/>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0240937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End 13: SAMBA">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A846A63-337D-9141-A984-26E6681731C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8887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DACE1DBC-2C9D-E04D-8335-A1E32CB16F93}"/>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21194264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End 14: SAMBA">
    <p:bg>
      <p:bgPr>
        <a:solidFill>
          <a:schemeClr val="bg1"/>
        </a:solidFill>
        <a:effectLst/>
      </p:bgPr>
    </p:bg>
    <p:spTree>
      <p:nvGrpSpPr>
        <p:cNvPr id="1" name=""/>
        <p:cNvGrpSpPr/>
        <p:nvPr/>
      </p:nvGrpSpPr>
      <p:grpSpPr>
        <a:xfrm>
          <a:off x="0" y="0"/>
          <a:ext cx="0" cy="0"/>
          <a:chOff x="0" y="0"/>
          <a:chExt cx="0" cy="0"/>
        </a:xfrm>
      </p:grpSpPr>
      <p:pic>
        <p:nvPicPr>
          <p:cNvPr id="9" name="Grafik 6">
            <a:extLst>
              <a:ext uri="{FF2B5EF4-FFF2-40B4-BE49-F238E27FC236}">
                <a16:creationId xmlns:a16="http://schemas.microsoft.com/office/drawing/2014/main" id="{9E810A27-E6F5-9D4C-B953-E3342212E6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2511"/>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56860BEB-266D-F845-B269-CBD9493C4C52}"/>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639580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End 15: ADHEAR">
    <p:bg>
      <p:bgPr>
        <a:solidFill>
          <a:schemeClr val="bg1"/>
        </a:solidFill>
        <a:effectLst/>
      </p:bgPr>
    </p:bg>
    <p:spTree>
      <p:nvGrpSpPr>
        <p:cNvPr id="1" name=""/>
        <p:cNvGrpSpPr/>
        <p:nvPr/>
      </p:nvGrpSpPr>
      <p:grpSpPr>
        <a:xfrm>
          <a:off x="0" y="0"/>
          <a:ext cx="0" cy="0"/>
          <a:chOff x="0" y="0"/>
          <a:chExt cx="0" cy="0"/>
        </a:xfrm>
      </p:grpSpPr>
      <p:pic>
        <p:nvPicPr>
          <p:cNvPr id="12" name="Bild 5">
            <a:extLst>
              <a:ext uri="{FF2B5EF4-FFF2-40B4-BE49-F238E27FC236}">
                <a16:creationId xmlns:a16="http://schemas.microsoft.com/office/drawing/2014/main" id="{33B61CAE-715D-FF4B-AE27-9A9A8E52C2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918"/>
          <a:stretch/>
        </p:blipFill>
        <p:spPr>
          <a:xfrm>
            <a:off x="0" y="910990"/>
            <a:ext cx="9144000" cy="423886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AD08FA87-8F6D-EF48-9587-6AF7C514E90B}"/>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CF2F3647-883D-304D-A66F-F4E2D752AB6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4" name="Bild 12" descr="MS04-Flat_with_plaster_attached_on_floor_2_gy_0069.png">
            <a:extLst>
              <a:ext uri="{FF2B5EF4-FFF2-40B4-BE49-F238E27FC236}">
                <a16:creationId xmlns:a16="http://schemas.microsoft.com/office/drawing/2014/main" id="{67B024B4-EA34-714C-B3D1-0A5461D63D2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907704" y="1422797"/>
            <a:ext cx="5090392" cy="2863346"/>
          </a:xfrm>
          <a:prstGeom prst="rect">
            <a:avLst/>
          </a:prstGeom>
        </p:spPr>
      </p:pic>
      <p:sp>
        <p:nvSpPr>
          <p:cNvPr id="15" name="Rechteck 15">
            <a:extLst>
              <a:ext uri="{FF2B5EF4-FFF2-40B4-BE49-F238E27FC236}">
                <a16:creationId xmlns:a16="http://schemas.microsoft.com/office/drawing/2014/main" id="{DED722DE-1790-B84F-BA09-E35906B2DEBA}"/>
              </a:ext>
            </a:extLst>
          </p:cNvPr>
          <p:cNvSpPr/>
          <p:nvPr userDrawn="1"/>
        </p:nvSpPr>
        <p:spPr>
          <a:xfrm>
            <a:off x="5223161" y="3799061"/>
            <a:ext cx="2973895" cy="353943"/>
          </a:xfrm>
          <a:prstGeom prst="rect">
            <a:avLst/>
          </a:prstGeom>
        </p:spPr>
        <p:txBody>
          <a:bodyPr wrap="square">
            <a:spAutoFit/>
          </a:bodyPr>
          <a:lstStyle/>
          <a:p>
            <a:pPr lvl="0"/>
            <a:r>
              <a:rPr lang="de-AT" sz="1700">
                <a:solidFill>
                  <a:schemeClr val="bg1"/>
                </a:solidFill>
                <a:latin typeface="+mj-lt"/>
              </a:rPr>
              <a:t>ADHEAR. Stick.</a:t>
            </a:r>
            <a:r>
              <a:rPr lang="de-AT" sz="1700" baseline="0">
                <a:solidFill>
                  <a:schemeClr val="bg1"/>
                </a:solidFill>
                <a:latin typeface="+mj-lt"/>
              </a:rPr>
              <a:t> Click. </a:t>
            </a:r>
            <a:r>
              <a:rPr lang="de-AT" sz="1700" baseline="0" err="1">
                <a:solidFill>
                  <a:schemeClr val="bg1"/>
                </a:solidFill>
                <a:latin typeface="+mj-lt"/>
              </a:rPr>
              <a:t>Hear</a:t>
            </a:r>
            <a:r>
              <a:rPr lang="de-AT" sz="1700" baseline="0">
                <a:solidFill>
                  <a:schemeClr val="bg1"/>
                </a:solidFill>
                <a:latin typeface="+mj-lt"/>
              </a:rPr>
              <a:t>.</a:t>
            </a:r>
            <a:endParaRPr lang="de-AT" sz="1700">
              <a:solidFill>
                <a:schemeClr val="bg1"/>
              </a:solidFill>
              <a:latin typeface="+mj-lt"/>
            </a:endParaRPr>
          </a:p>
        </p:txBody>
      </p:sp>
      <p:pic>
        <p:nvPicPr>
          <p:cNvPr id="13" name="Picture Placeholder 11">
            <a:extLst>
              <a:ext uri="{FF2B5EF4-FFF2-40B4-BE49-F238E27FC236}">
                <a16:creationId xmlns:a16="http://schemas.microsoft.com/office/drawing/2014/main" id="{94E68FC2-0E80-CE41-AD26-E8022749B4EE}"/>
              </a:ext>
            </a:extLst>
          </p:cNvPr>
          <p:cNvPicPr>
            <a:picLocks noChangeAspect="1"/>
          </p:cNvPicPr>
          <p:nvPr userDrawn="1"/>
        </p:nvPicPr>
        <p:blipFill>
          <a:blip r:embed="rId5"/>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9012108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A: Section Top">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1E4AD72-EBF1-D347-B7DA-797E2F22DAE0}"/>
              </a:ext>
            </a:extLst>
          </p:cNvPr>
          <p:cNvSpPr>
            <a:spLocks noGrp="1"/>
          </p:cNvSpPr>
          <p:nvPr>
            <p:ph type="pic" sz="quarter" idx="10"/>
          </p:nvPr>
        </p:nvSpPr>
        <p:spPr>
          <a:xfrm>
            <a:off x="-6357" y="1646437"/>
            <a:ext cx="9150357" cy="3503413"/>
          </a:xfrm>
        </p:spPr>
        <p:txBody>
          <a:bodyPr anchor="ctr">
            <a:normAutofit/>
          </a:bodyPr>
          <a:lstStyle>
            <a:lvl1pPr marL="0" indent="0" algn="ctr">
              <a:buNone/>
              <a:defRPr>
                <a:latin typeface="Signa Offc Pro Light" panose="020B0504030101020102" pitchFamily="34" charset="77"/>
              </a:defRPr>
            </a:lvl1pPr>
          </a:lstStyle>
          <a:p>
            <a:r>
              <a:rPr lang="en-US"/>
              <a:t>Click icon to add picture</a:t>
            </a:r>
            <a:endParaRPr lang="en-GB"/>
          </a:p>
        </p:txBody>
      </p:sp>
      <p:sp>
        <p:nvSpPr>
          <p:cNvPr id="18" name="Untertitel 2">
            <a:extLst>
              <a:ext uri="{FF2B5EF4-FFF2-40B4-BE49-F238E27FC236}">
                <a16:creationId xmlns:a16="http://schemas.microsoft.com/office/drawing/2014/main" id="{58471029-01E8-1D47-9CD5-5820B775F98B}"/>
              </a:ext>
            </a:extLst>
          </p:cNvPr>
          <p:cNvSpPr>
            <a:spLocks noGrp="1"/>
          </p:cNvSpPr>
          <p:nvPr>
            <p:ph type="subTitle" idx="17" hasCustomPrompt="1"/>
          </p:nvPr>
        </p:nvSpPr>
        <p:spPr>
          <a:xfrm>
            <a:off x="460441" y="108501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0" name="Titel 1">
            <a:extLst>
              <a:ext uri="{FF2B5EF4-FFF2-40B4-BE49-F238E27FC236}">
                <a16:creationId xmlns:a16="http://schemas.microsoft.com/office/drawing/2014/main" id="{E744666E-4BD7-7B40-A413-289250878651}"/>
              </a:ext>
            </a:extLst>
          </p:cNvPr>
          <p:cNvSpPr>
            <a:spLocks noGrp="1"/>
          </p:cNvSpPr>
          <p:nvPr>
            <p:ph type="ctrTitle" hasCustomPrompt="1"/>
          </p:nvPr>
        </p:nvSpPr>
        <p:spPr>
          <a:xfrm>
            <a:off x="460440" y="57336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a:t>
            </a:r>
          </a:p>
        </p:txBody>
      </p:sp>
      <p:pic>
        <p:nvPicPr>
          <p:cNvPr id="7" name="Picture Placeholder 11">
            <a:extLst>
              <a:ext uri="{FF2B5EF4-FFF2-40B4-BE49-F238E27FC236}">
                <a16:creationId xmlns:a16="http://schemas.microsoft.com/office/drawing/2014/main" id="{7675DF59-018E-2A4B-8EB1-FA87211A62C2}"/>
              </a:ext>
            </a:extLst>
          </p:cNvPr>
          <p:cNvPicPr>
            <a:picLocks noChangeAspect="1"/>
          </p:cNvPicPr>
          <p:nvPr userDrawn="1"/>
        </p:nvPicPr>
        <p:blipFill>
          <a:blip r:embed="rId2"/>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7520094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End 16: Custom Image">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C6887CB-AD7C-FB47-979D-8DAC39C17BDE}"/>
              </a:ext>
            </a:extLst>
          </p:cNvPr>
          <p:cNvSpPr>
            <a:spLocks noGrp="1"/>
          </p:cNvSpPr>
          <p:nvPr>
            <p:ph type="pic" sz="quarter" idx="10"/>
          </p:nvPr>
        </p:nvSpPr>
        <p:spPr>
          <a:xfrm>
            <a:off x="0" y="910990"/>
            <a:ext cx="9139976" cy="4238861"/>
          </a:xfrm>
        </p:spPr>
        <p:txBody>
          <a:bodyPr/>
          <a:lstStyle>
            <a:lvl1pPr marL="0" indent="0">
              <a:buNone/>
              <a:defRPr/>
            </a:lvl1pPr>
          </a:lstStyle>
          <a:p>
            <a:r>
              <a:rPr lang="en-US"/>
              <a:t>Click icon to add picture</a:t>
            </a:r>
            <a:endParaRPr lang="en-GB"/>
          </a:p>
        </p:txBody>
      </p:sp>
      <p:sp>
        <p:nvSpPr>
          <p:cNvPr id="16" name="Text Placeholder 8">
            <a:extLst>
              <a:ext uri="{FF2B5EF4-FFF2-40B4-BE49-F238E27FC236}">
                <a16:creationId xmlns:a16="http://schemas.microsoft.com/office/drawing/2014/main" id="{B3B47100-FCEF-AA4A-B9A3-63927079DCB9}"/>
              </a:ext>
            </a:extLst>
          </p:cNvPr>
          <p:cNvSpPr>
            <a:spLocks noGrp="1"/>
          </p:cNvSpPr>
          <p:nvPr>
            <p:ph type="body" sz="quarter" idx="11"/>
          </p:nvPr>
        </p:nvSpPr>
        <p:spPr>
          <a:xfrm>
            <a:off x="0" y="4357251"/>
            <a:ext cx="1676400" cy="475200"/>
          </a:xfrm>
          <a:solidFill>
            <a:schemeClr val="accent1"/>
          </a:solidFill>
        </p:spPr>
        <p:txBody>
          <a:bodyPr/>
          <a:lstStyle>
            <a:lvl1pPr marL="0" indent="0">
              <a:buNone/>
              <a:defRPr>
                <a:ln>
                  <a:noFill/>
                </a:ln>
                <a:noFill/>
              </a:defRPr>
            </a:lvl1pPr>
            <a:lvl2pPr>
              <a:defRPr>
                <a:ln>
                  <a:noFill/>
                </a:ln>
              </a:defRPr>
            </a:lvl2pPr>
            <a:lvl3pPr>
              <a:defRPr>
                <a:ln>
                  <a:noFill/>
                </a:ln>
              </a:defRPr>
            </a:lvl3pPr>
            <a:lvl4pPr>
              <a:defRPr>
                <a:ln>
                  <a:noFill/>
                </a:ln>
              </a:defRPr>
            </a:lvl4pPr>
            <a:lvl5pPr>
              <a:defRPr>
                <a:ln>
                  <a:noFill/>
                </a:ln>
              </a:defRPr>
            </a:lvl5pPr>
          </a:lstStyle>
          <a:p>
            <a:pPr lvl="0"/>
            <a:r>
              <a:rPr lang="en-US"/>
              <a:t>Click to edit Master text styles</a:t>
            </a:r>
          </a:p>
        </p:txBody>
      </p:sp>
      <p:sp>
        <p:nvSpPr>
          <p:cNvPr id="24" name="Picture Placeholder 23">
            <a:extLst>
              <a:ext uri="{FF2B5EF4-FFF2-40B4-BE49-F238E27FC236}">
                <a16:creationId xmlns:a16="http://schemas.microsoft.com/office/drawing/2014/main" id="{2643C78B-6A55-3944-B283-3FF0453DFAD3}"/>
              </a:ext>
            </a:extLst>
          </p:cNvPr>
          <p:cNvSpPr>
            <a:spLocks noGrp="1"/>
          </p:cNvSpPr>
          <p:nvPr>
            <p:ph type="pic" sz="quarter" idx="12" hasCustomPrompt="1"/>
          </p:nvPr>
        </p:nvSpPr>
        <p:spPr>
          <a:xfrm>
            <a:off x="625699" y="4510251"/>
            <a:ext cx="913680" cy="169200"/>
          </a:xfrm>
        </p:spPr>
        <p:txBody>
          <a:bodyPr/>
          <a:lstStyle>
            <a:lvl1pPr marL="0" indent="0">
              <a:buNone/>
              <a:defRPr>
                <a:solidFill>
                  <a:schemeClr val="bg1"/>
                </a:solidFill>
              </a:defRPr>
            </a:lvl1pPr>
          </a:lstStyle>
          <a:p>
            <a:r>
              <a:rPr lang="en-US"/>
              <a:t>HL Logo</a:t>
            </a:r>
          </a:p>
        </p:txBody>
      </p:sp>
      <p:sp>
        <p:nvSpPr>
          <p:cNvPr id="3" name="TextBox 2"/>
          <p:cNvSpPr txBox="1"/>
          <p:nvPr userDrawn="1"/>
        </p:nvSpPr>
        <p:spPr>
          <a:xfrm>
            <a:off x="9615714" y="847712"/>
            <a:ext cx="184731" cy="369332"/>
          </a:xfrm>
          <a:prstGeom prst="rect">
            <a:avLst/>
          </a:prstGeom>
          <a:noFill/>
        </p:spPr>
        <p:txBody>
          <a:bodyPr wrap="none" rtlCol="0">
            <a:spAutoFit/>
          </a:bodyPr>
          <a:lstStyle/>
          <a:p>
            <a:pPr marL="0" indent="0">
              <a:buFont typeface="Arial" panose="020B0604020202020204" pitchFamily="34" charset="0"/>
              <a:buNone/>
            </a:pPr>
            <a:endParaRPr lang="en-US" sz="1800"/>
          </a:p>
        </p:txBody>
      </p:sp>
      <p:sp>
        <p:nvSpPr>
          <p:cNvPr id="4" name="TextBox 3"/>
          <p:cNvSpPr txBox="1"/>
          <p:nvPr userDrawn="1"/>
        </p:nvSpPr>
        <p:spPr>
          <a:xfrm>
            <a:off x="9482667" y="423856"/>
            <a:ext cx="184731" cy="369332"/>
          </a:xfrm>
          <a:prstGeom prst="rect">
            <a:avLst/>
          </a:prstGeom>
          <a:noFill/>
        </p:spPr>
        <p:txBody>
          <a:bodyPr wrap="none" rtlCol="0">
            <a:spAutoFit/>
          </a:bodyPr>
          <a:lstStyle/>
          <a:p>
            <a:pPr marL="0" indent="0">
              <a:buFont typeface="Arial" panose="020B0604020202020204" pitchFamily="34" charset="0"/>
              <a:buNone/>
            </a:pPr>
            <a:endParaRPr lang="en-US" sz="1800"/>
          </a:p>
        </p:txBody>
      </p:sp>
      <p:pic>
        <p:nvPicPr>
          <p:cNvPr id="8" name="Picture Placeholder 11">
            <a:extLst>
              <a:ext uri="{FF2B5EF4-FFF2-40B4-BE49-F238E27FC236}">
                <a16:creationId xmlns:a16="http://schemas.microsoft.com/office/drawing/2014/main" id="{3C95A1B9-B7DA-D44D-A0D8-401BCFA47570}"/>
              </a:ext>
            </a:extLst>
          </p:cNvPr>
          <p:cNvPicPr>
            <a:picLocks noChangeAspect="1"/>
          </p:cNvPicPr>
          <p:nvPr userDrawn="1"/>
        </p:nvPicPr>
        <p:blipFill>
          <a:blip r:embed="rId2"/>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869822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End 17: Custom Slogan">
    <p:bg>
      <p:bgPr>
        <a:solidFill>
          <a:schemeClr val="accent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B5E4D95-5ACC-CF48-A3B5-87EC1AA9E2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sp>
        <p:nvSpPr>
          <p:cNvPr id="2" name="Textfeld 1"/>
          <p:cNvSpPr txBox="1"/>
          <p:nvPr userDrawn="1"/>
        </p:nvSpPr>
        <p:spPr>
          <a:xfrm>
            <a:off x="6374737" y="4479925"/>
            <a:ext cx="1163543" cy="261610"/>
          </a:xfrm>
          <a:prstGeom prst="rect">
            <a:avLst/>
          </a:prstGeom>
          <a:noFill/>
        </p:spPr>
        <p:txBody>
          <a:bodyPr wrap="square" lIns="0" tIns="0" rIns="0" bIns="0" rtlCol="0">
            <a:spAutoFit/>
          </a:bodyPr>
          <a:lstStyle/>
          <a:p>
            <a:pPr marL="0" indent="0" algn="l">
              <a:buFont typeface="Arial" panose="020B0604020202020204" pitchFamily="34" charset="0"/>
              <a:buNone/>
            </a:pPr>
            <a:r>
              <a:rPr lang="de-DE" sz="1700" u="none" err="1">
                <a:solidFill>
                  <a:schemeClr val="bg2"/>
                </a:solidFill>
                <a:latin typeface="+mn-lt"/>
              </a:rPr>
              <a:t>medel.com</a:t>
            </a:r>
            <a:endParaRPr lang="en-GB" sz="1700" u="none">
              <a:solidFill>
                <a:schemeClr val="bg2"/>
              </a:solidFill>
              <a:latin typeface="+mn-lt"/>
            </a:endParaRPr>
          </a:p>
        </p:txBody>
      </p:sp>
      <p:sp>
        <p:nvSpPr>
          <p:cNvPr id="24" name="Picture Placeholder 3">
            <a:extLst>
              <a:ext uri="{FF2B5EF4-FFF2-40B4-BE49-F238E27FC236}">
                <a16:creationId xmlns:a16="http://schemas.microsoft.com/office/drawing/2014/main" id="{C666666A-F4E6-D347-A49D-A8148E5F5CEB}"/>
              </a:ext>
            </a:extLst>
          </p:cNvPr>
          <p:cNvSpPr>
            <a:spLocks noGrp="1"/>
          </p:cNvSpPr>
          <p:nvPr>
            <p:ph type="pic" sz="quarter" idx="19" hasCustomPrompt="1"/>
          </p:nvPr>
        </p:nvSpPr>
        <p:spPr>
          <a:xfrm>
            <a:off x="7713750" y="4441326"/>
            <a:ext cx="246150" cy="238125"/>
          </a:xfrm>
          <a:prstGeom prst="rect">
            <a:avLst/>
          </a:prstGeom>
        </p:spPr>
        <p:txBody>
          <a:bodyPr/>
          <a:lstStyle>
            <a:lvl1pPr marL="0" indent="0">
              <a:buNone/>
              <a:defRPr/>
            </a:lvl1pPr>
          </a:lstStyle>
          <a:p>
            <a:r>
              <a:rPr lang="en-GB"/>
              <a:t>Icon</a:t>
            </a:r>
          </a:p>
        </p:txBody>
      </p:sp>
      <p:sp>
        <p:nvSpPr>
          <p:cNvPr id="25" name="Picture Placeholder 3">
            <a:extLst>
              <a:ext uri="{FF2B5EF4-FFF2-40B4-BE49-F238E27FC236}">
                <a16:creationId xmlns:a16="http://schemas.microsoft.com/office/drawing/2014/main" id="{858DA993-DE2F-5142-BE49-870EC961ADCC}"/>
              </a:ext>
            </a:extLst>
          </p:cNvPr>
          <p:cNvSpPr>
            <a:spLocks noGrp="1"/>
          </p:cNvSpPr>
          <p:nvPr>
            <p:ph type="pic" sz="quarter" idx="20" hasCustomPrompt="1"/>
          </p:nvPr>
        </p:nvSpPr>
        <p:spPr>
          <a:xfrm>
            <a:off x="8082050" y="4441326"/>
            <a:ext cx="246150" cy="238125"/>
          </a:xfrm>
          <a:prstGeom prst="rect">
            <a:avLst/>
          </a:prstGeom>
        </p:spPr>
        <p:txBody>
          <a:bodyPr/>
          <a:lstStyle>
            <a:lvl1pPr marL="0" indent="0">
              <a:buNone/>
              <a:defRPr/>
            </a:lvl1pPr>
          </a:lstStyle>
          <a:p>
            <a:r>
              <a:rPr lang="en-GB"/>
              <a:t>Icon</a:t>
            </a:r>
          </a:p>
        </p:txBody>
      </p:sp>
      <p:sp>
        <p:nvSpPr>
          <p:cNvPr id="26" name="Picture Placeholder 3">
            <a:extLst>
              <a:ext uri="{FF2B5EF4-FFF2-40B4-BE49-F238E27FC236}">
                <a16:creationId xmlns:a16="http://schemas.microsoft.com/office/drawing/2014/main" id="{793387E1-1CBB-2C4D-A77C-E6DCA4287771}"/>
              </a:ext>
            </a:extLst>
          </p:cNvPr>
          <p:cNvSpPr>
            <a:spLocks noGrp="1"/>
          </p:cNvSpPr>
          <p:nvPr>
            <p:ph type="pic" sz="quarter" idx="21" hasCustomPrompt="1"/>
          </p:nvPr>
        </p:nvSpPr>
        <p:spPr>
          <a:xfrm>
            <a:off x="8469400" y="4441326"/>
            <a:ext cx="246150" cy="238125"/>
          </a:xfrm>
          <a:prstGeom prst="rect">
            <a:avLst/>
          </a:prstGeom>
        </p:spPr>
        <p:txBody>
          <a:bodyPr/>
          <a:lstStyle>
            <a:lvl1pPr marL="0" indent="0">
              <a:buNone/>
              <a:defRPr/>
            </a:lvl1pPr>
          </a:lstStyle>
          <a:p>
            <a:r>
              <a:rPr lang="en-GB"/>
              <a:t>Icon</a:t>
            </a:r>
          </a:p>
        </p:txBody>
      </p:sp>
      <p:sp>
        <p:nvSpPr>
          <p:cNvPr id="7" name="Text Placeholder 6">
            <a:extLst>
              <a:ext uri="{FF2B5EF4-FFF2-40B4-BE49-F238E27FC236}">
                <a16:creationId xmlns:a16="http://schemas.microsoft.com/office/drawing/2014/main" id="{5CBA639C-F82A-E147-A786-A6DC298572D7}"/>
              </a:ext>
            </a:extLst>
          </p:cNvPr>
          <p:cNvSpPr>
            <a:spLocks noGrp="1"/>
          </p:cNvSpPr>
          <p:nvPr>
            <p:ph type="body" sz="quarter" idx="22" hasCustomPrompt="1"/>
          </p:nvPr>
        </p:nvSpPr>
        <p:spPr>
          <a:xfrm>
            <a:off x="0" y="2270125"/>
            <a:ext cx="9144000" cy="1752600"/>
          </a:xfrm>
        </p:spPr>
        <p:txBody>
          <a:bodyPr>
            <a:normAutofit/>
          </a:bodyPr>
          <a:lstStyle>
            <a:lvl1pPr marL="0" indent="0" algn="ctr">
              <a:buNone/>
              <a:defRPr sz="3300">
                <a:solidFill>
                  <a:schemeClr val="bg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Statement / Slogan</a:t>
            </a:r>
          </a:p>
        </p:txBody>
      </p:sp>
    </p:spTree>
    <p:extLst>
      <p:ext uri="{BB962C8B-B14F-4D97-AF65-F5344CB8AC3E}">
        <p14:creationId xmlns:p14="http://schemas.microsoft.com/office/powerpoint/2010/main" val="2054920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ullsize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5EB1B899-C054-C548-A987-6046F4F4E297}"/>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solidFill>
                  <a:schemeClr val="bg1"/>
                </a:solidFill>
              </a:defRPr>
            </a:lvl1pPr>
          </a:lstStyle>
          <a:p>
            <a:r>
              <a:rPr lang="en-GB"/>
              <a:t>Label Logo</a:t>
            </a:r>
          </a:p>
        </p:txBody>
      </p:sp>
      <p:sp>
        <p:nvSpPr>
          <p:cNvPr id="6" name="Picture Placeholder 2">
            <a:extLst>
              <a:ext uri="{FF2B5EF4-FFF2-40B4-BE49-F238E27FC236}">
                <a16:creationId xmlns:a16="http://schemas.microsoft.com/office/drawing/2014/main" id="{043E87D0-1C8C-2444-BDC2-E3B152CFB688}"/>
              </a:ext>
            </a:extLst>
          </p:cNvPr>
          <p:cNvSpPr>
            <a:spLocks noGrp="1"/>
          </p:cNvSpPr>
          <p:nvPr>
            <p:ph type="pic" sz="quarter" idx="19"/>
          </p:nvPr>
        </p:nvSpPr>
        <p:spPr>
          <a:xfrm>
            <a:off x="0" y="-7748"/>
            <a:ext cx="9144000" cy="5157598"/>
          </a:xfrm>
        </p:spPr>
        <p:txBody>
          <a:bodyPr>
            <a:normAutofit/>
          </a:bodyPr>
          <a:lstStyle>
            <a:lvl1pPr marL="0" indent="0">
              <a:buNone/>
              <a:defRPr>
                <a:solidFill>
                  <a:schemeClr val="bg1"/>
                </a:solidFill>
              </a:defRPr>
            </a:lvl1pPr>
          </a:lstStyle>
          <a:p>
            <a:r>
              <a:rPr lang="en-US"/>
              <a:t>Click icon to add picture</a:t>
            </a:r>
            <a:endParaRPr lang="en-GB"/>
          </a:p>
        </p:txBody>
      </p:sp>
      <p:sp>
        <p:nvSpPr>
          <p:cNvPr id="4" name="TextBox 3">
            <a:extLst>
              <a:ext uri="{FF2B5EF4-FFF2-40B4-BE49-F238E27FC236}">
                <a16:creationId xmlns:a16="http://schemas.microsoft.com/office/drawing/2014/main" id="{EF9377DC-483F-8248-9874-764B36DD3918}"/>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5" name="Textplatzhalter 3">
            <a:extLst>
              <a:ext uri="{FF2B5EF4-FFF2-40B4-BE49-F238E27FC236}">
                <a16:creationId xmlns:a16="http://schemas.microsoft.com/office/drawing/2014/main" id="{4BF09194-286A-8B44-BC10-9E6C9C6D8032}"/>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Tree>
    <p:extLst>
      <p:ext uri="{BB962C8B-B14F-4D97-AF65-F5344CB8AC3E}">
        <p14:creationId xmlns:p14="http://schemas.microsoft.com/office/powerpoint/2010/main" val="39489533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lbum">
    <p:bg>
      <p:bgPr>
        <a:solidFill>
          <a:schemeClr val="tx1"/>
        </a:solidFill>
        <a:effectLst/>
      </p:bgPr>
    </p:bg>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7D0B0F09-2679-AF43-A28D-DF830669CFFD}"/>
              </a:ext>
            </a:extLst>
          </p:cNvPr>
          <p:cNvSpPr>
            <a:spLocks noGrp="1"/>
          </p:cNvSpPr>
          <p:nvPr>
            <p:ph type="pic" sz="quarter" idx="21"/>
          </p:nvPr>
        </p:nvSpPr>
        <p:spPr>
          <a:xfrm>
            <a:off x="6182497" y="-7748"/>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14" name="Picture Placeholder 2">
            <a:extLst>
              <a:ext uri="{FF2B5EF4-FFF2-40B4-BE49-F238E27FC236}">
                <a16:creationId xmlns:a16="http://schemas.microsoft.com/office/drawing/2014/main" id="{E25DECFB-7C3D-0941-9171-7FE5BD83A280}"/>
              </a:ext>
            </a:extLst>
          </p:cNvPr>
          <p:cNvSpPr>
            <a:spLocks noGrp="1"/>
          </p:cNvSpPr>
          <p:nvPr>
            <p:ph type="pic" sz="quarter" idx="14"/>
          </p:nvPr>
        </p:nvSpPr>
        <p:spPr>
          <a:xfrm>
            <a:off x="0" y="2619215"/>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16" name="Picture Placeholder 2">
            <a:extLst>
              <a:ext uri="{FF2B5EF4-FFF2-40B4-BE49-F238E27FC236}">
                <a16:creationId xmlns:a16="http://schemas.microsoft.com/office/drawing/2014/main" id="{4F92447C-C68D-4342-B557-C3B4763D2E47}"/>
              </a:ext>
            </a:extLst>
          </p:cNvPr>
          <p:cNvSpPr>
            <a:spLocks noGrp="1"/>
          </p:cNvSpPr>
          <p:nvPr>
            <p:ph type="pic" sz="quarter" idx="16"/>
          </p:nvPr>
        </p:nvSpPr>
        <p:spPr>
          <a:xfrm>
            <a:off x="3091249" y="2619215"/>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19" name="Picture Placeholder 2">
            <a:extLst>
              <a:ext uri="{FF2B5EF4-FFF2-40B4-BE49-F238E27FC236}">
                <a16:creationId xmlns:a16="http://schemas.microsoft.com/office/drawing/2014/main" id="{970525D3-5924-3743-830B-B0885AE6AFB5}"/>
              </a:ext>
            </a:extLst>
          </p:cNvPr>
          <p:cNvSpPr>
            <a:spLocks noGrp="1"/>
          </p:cNvSpPr>
          <p:nvPr>
            <p:ph type="pic" sz="quarter" idx="18"/>
          </p:nvPr>
        </p:nvSpPr>
        <p:spPr>
          <a:xfrm>
            <a:off x="6182497" y="2619215"/>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21" name="Picture Placeholder 2">
            <a:extLst>
              <a:ext uri="{FF2B5EF4-FFF2-40B4-BE49-F238E27FC236}">
                <a16:creationId xmlns:a16="http://schemas.microsoft.com/office/drawing/2014/main" id="{E8BF97B0-5CA7-1443-8902-971B0CAC8DEA}"/>
              </a:ext>
            </a:extLst>
          </p:cNvPr>
          <p:cNvSpPr>
            <a:spLocks noGrp="1"/>
          </p:cNvSpPr>
          <p:nvPr>
            <p:ph type="pic" sz="quarter" idx="19"/>
          </p:nvPr>
        </p:nvSpPr>
        <p:spPr>
          <a:xfrm>
            <a:off x="0" y="-7748"/>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22" name="Picture Placeholder 2">
            <a:extLst>
              <a:ext uri="{FF2B5EF4-FFF2-40B4-BE49-F238E27FC236}">
                <a16:creationId xmlns:a16="http://schemas.microsoft.com/office/drawing/2014/main" id="{F7C41009-1366-4D4D-B7B3-DDB059800CE9}"/>
              </a:ext>
            </a:extLst>
          </p:cNvPr>
          <p:cNvSpPr>
            <a:spLocks noGrp="1"/>
          </p:cNvSpPr>
          <p:nvPr>
            <p:ph type="pic" sz="quarter" idx="20"/>
          </p:nvPr>
        </p:nvSpPr>
        <p:spPr>
          <a:xfrm>
            <a:off x="3091249" y="-7748"/>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10" name="Picture Placeholder 2">
            <a:extLst>
              <a:ext uri="{FF2B5EF4-FFF2-40B4-BE49-F238E27FC236}">
                <a16:creationId xmlns:a16="http://schemas.microsoft.com/office/drawing/2014/main" id="{E2CA4A0E-A606-4A09-8673-BC9C4A7B87C6}"/>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solidFill>
                  <a:schemeClr val="bg1"/>
                </a:solidFill>
              </a:defRPr>
            </a:lvl1pPr>
          </a:lstStyle>
          <a:p>
            <a:r>
              <a:rPr lang="en-GB"/>
              <a:t>Label Logo</a:t>
            </a:r>
          </a:p>
        </p:txBody>
      </p:sp>
    </p:spTree>
    <p:extLst>
      <p:ext uri="{BB962C8B-B14F-4D97-AF65-F5344CB8AC3E}">
        <p14:creationId xmlns:p14="http://schemas.microsoft.com/office/powerpoint/2010/main" val="12446202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 Column">
    <p:bg>
      <p:bgPr>
        <a:solidFill>
          <a:schemeClr val="tx1"/>
        </a:solidFill>
        <a:effectLst/>
      </p:bgPr>
    </p:bg>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CDCD391D-55D3-4663-9660-F434900D52C3}"/>
              </a:ext>
            </a:extLst>
          </p:cNvPr>
          <p:cNvSpPr>
            <a:spLocks noGrp="1"/>
          </p:cNvSpPr>
          <p:nvPr>
            <p:ph sz="quarter" idx="31"/>
          </p:nvPr>
        </p:nvSpPr>
        <p:spPr>
          <a:xfrm>
            <a:off x="457200" y="1531938"/>
            <a:ext cx="8355600"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7" name="Untertitel 2">
            <a:extLst>
              <a:ext uri="{FF2B5EF4-FFF2-40B4-BE49-F238E27FC236}">
                <a16:creationId xmlns:a16="http://schemas.microsoft.com/office/drawing/2014/main" id="{B85DE99F-187D-0D4E-A1AB-BE7AE5C97404}"/>
              </a:ext>
            </a:extLst>
          </p:cNvPr>
          <p:cNvSpPr>
            <a:spLocks noGrp="1"/>
          </p:cNvSpPr>
          <p:nvPr>
            <p:ph type="subTitle" idx="17" hasCustomPrompt="1"/>
          </p:nvPr>
        </p:nvSpPr>
        <p:spPr>
          <a:xfrm>
            <a:off x="460441" y="876731"/>
            <a:ext cx="8357134" cy="312818"/>
          </a:xfrm>
        </p:spPr>
        <p:txBody>
          <a:bodyPr anchor="t">
            <a:noAutofit/>
          </a:bodyPr>
          <a:lstStyle>
            <a:lvl1pPr marL="0" indent="0" algn="l">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0" name="Titel 1">
            <a:extLst>
              <a:ext uri="{FF2B5EF4-FFF2-40B4-BE49-F238E27FC236}">
                <a16:creationId xmlns:a16="http://schemas.microsoft.com/office/drawing/2014/main" id="{67C5EB16-A855-8945-BA5A-4E80417B4A95}"/>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algn="l">
              <a:defRPr sz="3300">
                <a:solidFill>
                  <a:schemeClr val="accent1"/>
                </a:solidFill>
                <a:latin typeface="Signa Offc Pro Light" panose="020B0504030101020102" pitchFamily="34" charset="77"/>
              </a:defRPr>
            </a:lvl1pPr>
          </a:lstStyle>
          <a:p>
            <a:r>
              <a:rPr lang="en-GB" noProof="0"/>
              <a:t>Headline </a:t>
            </a:r>
          </a:p>
        </p:txBody>
      </p:sp>
      <p:sp>
        <p:nvSpPr>
          <p:cNvPr id="9" name="Text Placeholder 5">
            <a:extLst>
              <a:ext uri="{FF2B5EF4-FFF2-40B4-BE49-F238E27FC236}">
                <a16:creationId xmlns:a16="http://schemas.microsoft.com/office/drawing/2014/main" id="{FC32CB54-1AB8-294F-BDEB-1F0D96A6EBE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TextBox 13">
            <a:extLst>
              <a:ext uri="{FF2B5EF4-FFF2-40B4-BE49-F238E27FC236}">
                <a16:creationId xmlns:a16="http://schemas.microsoft.com/office/drawing/2014/main" id="{01BAA0E2-9842-F34F-86A4-9636B3612B40}"/>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algn="r"/>
            <a:r>
              <a:rPr lang="en-GB" sz="600">
                <a:solidFill>
                  <a:schemeClr val="tx2"/>
                </a:solidFill>
              </a:rPr>
              <a:t>© MED-EL</a:t>
            </a:r>
          </a:p>
        </p:txBody>
      </p:sp>
      <p:sp>
        <p:nvSpPr>
          <p:cNvPr id="15" name="Textplatzhalter 3">
            <a:extLst>
              <a:ext uri="{FF2B5EF4-FFF2-40B4-BE49-F238E27FC236}">
                <a16:creationId xmlns:a16="http://schemas.microsoft.com/office/drawing/2014/main" id="{5F7E84A8-5EA9-7A4C-A2E7-770981A101A4}"/>
              </a:ext>
            </a:extLst>
          </p:cNvPr>
          <p:cNvSpPr>
            <a:spLocks noGrp="1"/>
          </p:cNvSpPr>
          <p:nvPr>
            <p:ph type="body" sz="quarter" idx="24" hasCustomPrompt="1"/>
          </p:nvPr>
        </p:nvSpPr>
        <p:spPr>
          <a:xfrm>
            <a:off x="457200" y="4886370"/>
            <a:ext cx="3963153" cy="184538"/>
          </a:xfrm>
        </p:spPr>
        <p:txBody>
          <a:bodyPr anchor="ctr">
            <a:noAutofit/>
          </a:bodyPr>
          <a:lstStyle>
            <a:lvl1pPr marL="0" indent="0">
              <a:buNone/>
              <a:defRPr sz="600">
                <a:solidFill>
                  <a:schemeClr val="accent1"/>
                </a:solidFill>
                <a:latin typeface="Signa Offc Pro Light" panose="020B0504030101020102" pitchFamily="34" charset="77"/>
              </a:defRPr>
            </a:lvl1pPr>
          </a:lstStyle>
          <a:p>
            <a:pPr lvl="0"/>
            <a:r>
              <a:rPr lang="en-GB" noProof="0"/>
              <a:t>#. Topic</a:t>
            </a:r>
          </a:p>
        </p:txBody>
      </p:sp>
      <p:sp>
        <p:nvSpPr>
          <p:cNvPr id="11" name="Picture Placeholder 2">
            <a:extLst>
              <a:ext uri="{FF2B5EF4-FFF2-40B4-BE49-F238E27FC236}">
                <a16:creationId xmlns:a16="http://schemas.microsoft.com/office/drawing/2014/main" id="{10598DA8-EDE9-A247-818C-77CD839174FC}"/>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7250376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 Columns">
    <p:bg>
      <p:bgPr>
        <a:solidFill>
          <a:schemeClr val="tx1"/>
        </a:solidFill>
        <a:effectLst/>
      </p:bgPr>
    </p:bg>
    <p:spTree>
      <p:nvGrpSpPr>
        <p:cNvPr id="1" name=""/>
        <p:cNvGrpSpPr/>
        <p:nvPr/>
      </p:nvGrpSpPr>
      <p:grpSpPr>
        <a:xfrm>
          <a:off x="0" y="0"/>
          <a:ext cx="0" cy="0"/>
          <a:chOff x="0" y="0"/>
          <a:chExt cx="0" cy="0"/>
        </a:xfrm>
      </p:grpSpPr>
      <p:sp>
        <p:nvSpPr>
          <p:cNvPr id="24" name="Content Placeholder 2">
            <a:extLst>
              <a:ext uri="{FF2B5EF4-FFF2-40B4-BE49-F238E27FC236}">
                <a16:creationId xmlns:a16="http://schemas.microsoft.com/office/drawing/2014/main" id="{BB2D1E68-9D8D-41D0-9749-37787438AA61}"/>
              </a:ext>
            </a:extLst>
          </p:cNvPr>
          <p:cNvSpPr>
            <a:spLocks noGrp="1"/>
          </p:cNvSpPr>
          <p:nvPr>
            <p:ph sz="quarter" idx="32"/>
          </p:nvPr>
        </p:nvSpPr>
        <p:spPr>
          <a:xfrm>
            <a:off x="4858215"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3E35F25-391A-4B8A-BC6A-9717547F40F3}"/>
              </a:ext>
            </a:extLst>
          </p:cNvPr>
          <p:cNvSpPr>
            <a:spLocks noGrp="1"/>
          </p:cNvSpPr>
          <p:nvPr>
            <p:ph sz="quarter" idx="31"/>
          </p:nvPr>
        </p:nvSpPr>
        <p:spPr>
          <a:xfrm>
            <a:off x="457200"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0" name="Untertitel 2">
            <a:extLst>
              <a:ext uri="{FF2B5EF4-FFF2-40B4-BE49-F238E27FC236}">
                <a16:creationId xmlns:a16="http://schemas.microsoft.com/office/drawing/2014/main" id="{0BCEBF1C-FD36-E748-B945-2E2A3FE5BA5B}"/>
              </a:ext>
            </a:extLst>
          </p:cNvPr>
          <p:cNvSpPr>
            <a:spLocks noGrp="1"/>
          </p:cNvSpPr>
          <p:nvPr>
            <p:ph type="subTitle" idx="20"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1" name="Titel 1">
            <a:extLst>
              <a:ext uri="{FF2B5EF4-FFF2-40B4-BE49-F238E27FC236}">
                <a16:creationId xmlns:a16="http://schemas.microsoft.com/office/drawing/2014/main" id="{A0DDDE30-6894-6F46-A503-F83BE3B68EFE}"/>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2" name="Text Placeholder 5">
            <a:extLst>
              <a:ext uri="{FF2B5EF4-FFF2-40B4-BE49-F238E27FC236}">
                <a16:creationId xmlns:a16="http://schemas.microsoft.com/office/drawing/2014/main" id="{9DF41813-B633-DB4A-B4E7-066891DC8523}"/>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3" name="Text Placeholder 5">
            <a:extLst>
              <a:ext uri="{FF2B5EF4-FFF2-40B4-BE49-F238E27FC236}">
                <a16:creationId xmlns:a16="http://schemas.microsoft.com/office/drawing/2014/main" id="{3D112325-6849-084F-A832-9DB0E8B57BB8}"/>
              </a:ext>
            </a:extLst>
          </p:cNvPr>
          <p:cNvSpPr>
            <a:spLocks noGrp="1"/>
          </p:cNvSpPr>
          <p:nvPr>
            <p:ph type="body" sz="quarter" idx="30"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6" name="Textplatzhalter 3">
            <a:extLst>
              <a:ext uri="{FF2B5EF4-FFF2-40B4-BE49-F238E27FC236}">
                <a16:creationId xmlns:a16="http://schemas.microsoft.com/office/drawing/2014/main" id="{AEE1BCDA-4EAD-4741-860E-38631818737B}"/>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7" name="TextBox 16">
            <a:extLst>
              <a:ext uri="{FF2B5EF4-FFF2-40B4-BE49-F238E27FC236}">
                <a16:creationId xmlns:a16="http://schemas.microsoft.com/office/drawing/2014/main" id="{5DE6E27F-7483-E04D-990D-6E9C59243AD1}"/>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4" name="Picture Placeholder 2">
            <a:extLst>
              <a:ext uri="{FF2B5EF4-FFF2-40B4-BE49-F238E27FC236}">
                <a16:creationId xmlns:a16="http://schemas.microsoft.com/office/drawing/2014/main" id="{7323350B-5D74-C241-BE61-4B903E861536}"/>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7256548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 Columns with Headlines">
    <p:bg>
      <p:bgPr>
        <a:solidFill>
          <a:schemeClr val="tx1"/>
        </a:solidFill>
        <a:effectLst/>
      </p:bgPr>
    </p:bg>
    <p:spTree>
      <p:nvGrpSpPr>
        <p:cNvPr id="1" name=""/>
        <p:cNvGrpSpPr/>
        <p:nvPr/>
      </p:nvGrpSpPr>
      <p:grpSpPr>
        <a:xfrm>
          <a:off x="0" y="0"/>
          <a:ext cx="0" cy="0"/>
          <a:chOff x="0" y="0"/>
          <a:chExt cx="0" cy="0"/>
        </a:xfrm>
      </p:grpSpPr>
      <p:sp>
        <p:nvSpPr>
          <p:cNvPr id="27" name="Content Placeholder 5">
            <a:extLst>
              <a:ext uri="{FF2B5EF4-FFF2-40B4-BE49-F238E27FC236}">
                <a16:creationId xmlns:a16="http://schemas.microsoft.com/office/drawing/2014/main" id="{2C4F5335-B991-4BA0-A53E-A41D066733AE}"/>
              </a:ext>
            </a:extLst>
          </p:cNvPr>
          <p:cNvSpPr>
            <a:spLocks noGrp="1"/>
          </p:cNvSpPr>
          <p:nvPr>
            <p:ph sz="quarter" idx="39"/>
          </p:nvPr>
        </p:nvSpPr>
        <p:spPr>
          <a:xfrm>
            <a:off x="4853225" y="2346323"/>
            <a:ext cx="3960000" cy="2484438"/>
          </a:xfrm>
        </p:spPr>
        <p:txBody>
          <a:bodyPr/>
          <a:lstStyle>
            <a:lvl1pPr>
              <a:defRPr>
                <a:solidFill>
                  <a:schemeClr val="bg1"/>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6" name="Content Placeholder 5">
            <a:extLst>
              <a:ext uri="{FF2B5EF4-FFF2-40B4-BE49-F238E27FC236}">
                <a16:creationId xmlns:a16="http://schemas.microsoft.com/office/drawing/2014/main" id="{5FE1B381-136D-4592-A6D3-826C58EDCCCD}"/>
              </a:ext>
            </a:extLst>
          </p:cNvPr>
          <p:cNvSpPr>
            <a:spLocks noGrp="1"/>
          </p:cNvSpPr>
          <p:nvPr>
            <p:ph sz="quarter" idx="38"/>
          </p:nvPr>
        </p:nvSpPr>
        <p:spPr>
          <a:xfrm>
            <a:off x="460800" y="2346325"/>
            <a:ext cx="3960000" cy="2484438"/>
          </a:xfrm>
        </p:spPr>
        <p:txBody>
          <a:bodyPr/>
          <a:lstStyle>
            <a:lvl1pPr>
              <a:defRPr>
                <a:solidFill>
                  <a:schemeClr val="bg1"/>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6" name="Untertitel 2">
            <a:extLst>
              <a:ext uri="{FF2B5EF4-FFF2-40B4-BE49-F238E27FC236}">
                <a16:creationId xmlns:a16="http://schemas.microsoft.com/office/drawing/2014/main" id="{809065CC-ADFB-7744-8841-74651F67143F}"/>
              </a:ext>
            </a:extLst>
          </p:cNvPr>
          <p:cNvSpPr>
            <a:spLocks noGrp="1"/>
          </p:cNvSpPr>
          <p:nvPr>
            <p:ph type="subTitle" idx="20" hasCustomPrompt="1"/>
          </p:nvPr>
        </p:nvSpPr>
        <p:spPr>
          <a:xfrm>
            <a:off x="460441" y="876731"/>
            <a:ext cx="8352785"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8" name="Titel 1">
            <a:extLst>
              <a:ext uri="{FF2B5EF4-FFF2-40B4-BE49-F238E27FC236}">
                <a16:creationId xmlns:a16="http://schemas.microsoft.com/office/drawing/2014/main" id="{2E63E1A0-CE3E-5D4A-AEA7-4203C8EDE8C1}"/>
              </a:ext>
            </a:extLst>
          </p:cNvPr>
          <p:cNvSpPr>
            <a:spLocks noGrp="1"/>
          </p:cNvSpPr>
          <p:nvPr>
            <p:ph type="ctrTitle" hasCustomPrompt="1"/>
          </p:nvPr>
        </p:nvSpPr>
        <p:spPr>
          <a:xfrm>
            <a:off x="460440" y="365086"/>
            <a:ext cx="835278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5" name="Text Placeholder 5">
            <a:extLst>
              <a:ext uri="{FF2B5EF4-FFF2-40B4-BE49-F238E27FC236}">
                <a16:creationId xmlns:a16="http://schemas.microsoft.com/office/drawing/2014/main" id="{937A0375-3B37-B144-AB5E-588B9E4FD044}"/>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7" name="Text Placeholder 5">
            <a:extLst>
              <a:ext uri="{FF2B5EF4-FFF2-40B4-BE49-F238E27FC236}">
                <a16:creationId xmlns:a16="http://schemas.microsoft.com/office/drawing/2014/main" id="{B616A136-007F-1D49-9248-F088C5A859D4}"/>
              </a:ext>
            </a:extLst>
          </p:cNvPr>
          <p:cNvSpPr>
            <a:spLocks noGrp="1"/>
          </p:cNvSpPr>
          <p:nvPr>
            <p:ph type="body" sz="quarter" idx="32"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TextBox 19">
            <a:extLst>
              <a:ext uri="{FF2B5EF4-FFF2-40B4-BE49-F238E27FC236}">
                <a16:creationId xmlns:a16="http://schemas.microsoft.com/office/drawing/2014/main" id="{024CBB96-81DE-5F4E-BE00-5B80643CCB5D}"/>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21" name="Textplatzhalter 3">
            <a:extLst>
              <a:ext uri="{FF2B5EF4-FFF2-40B4-BE49-F238E27FC236}">
                <a16:creationId xmlns:a16="http://schemas.microsoft.com/office/drawing/2014/main" id="{B791B8E4-997F-094C-A76F-C8B7C43E21F2}"/>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25" name="Text Placeholder 2">
            <a:extLst>
              <a:ext uri="{FF2B5EF4-FFF2-40B4-BE49-F238E27FC236}">
                <a16:creationId xmlns:a16="http://schemas.microsoft.com/office/drawing/2014/main" id="{DEF08310-1D82-4458-A209-4AC13DF3E7F2}"/>
              </a:ext>
            </a:extLst>
          </p:cNvPr>
          <p:cNvSpPr>
            <a:spLocks noGrp="1"/>
          </p:cNvSpPr>
          <p:nvPr>
            <p:ph type="body" sz="quarter" idx="36" hasCustomPrompt="1"/>
          </p:nvPr>
        </p:nvSpPr>
        <p:spPr>
          <a:xfrm>
            <a:off x="457200" y="1519200"/>
            <a:ext cx="3960000" cy="676800"/>
          </a:xfrm>
        </p:spPr>
        <p:txBody>
          <a:bodyPr anchor="b" anchorCtr="0"/>
          <a:lstStyle>
            <a:lvl1pPr marL="0" indent="0">
              <a:buFontTx/>
              <a:buNone/>
              <a:defRPr>
                <a:solidFill>
                  <a:schemeClr val="bg1"/>
                </a:solidFill>
              </a:defRPr>
            </a:lvl1pPr>
          </a:lstStyle>
          <a:p>
            <a:pPr lvl="0"/>
            <a:r>
              <a:rPr lang="en-US"/>
              <a:t>Content</a:t>
            </a:r>
            <a:endParaRPr lang="de-AT"/>
          </a:p>
        </p:txBody>
      </p:sp>
      <p:sp>
        <p:nvSpPr>
          <p:cNvPr id="26" name="Text Placeholder 2">
            <a:extLst>
              <a:ext uri="{FF2B5EF4-FFF2-40B4-BE49-F238E27FC236}">
                <a16:creationId xmlns:a16="http://schemas.microsoft.com/office/drawing/2014/main" id="{0EC453AA-0CDE-4E3B-BC63-DEC4EB13577E}"/>
              </a:ext>
            </a:extLst>
          </p:cNvPr>
          <p:cNvSpPr>
            <a:spLocks noGrp="1"/>
          </p:cNvSpPr>
          <p:nvPr>
            <p:ph type="body" sz="quarter" idx="37" hasCustomPrompt="1"/>
          </p:nvPr>
        </p:nvSpPr>
        <p:spPr>
          <a:xfrm>
            <a:off x="4856550" y="1519200"/>
            <a:ext cx="3960000" cy="676800"/>
          </a:xfrm>
        </p:spPr>
        <p:txBody>
          <a:bodyPr anchor="b" anchorCtr="0"/>
          <a:lstStyle>
            <a:lvl1pPr marL="0" indent="0">
              <a:buFontTx/>
              <a:buNone/>
              <a:defRPr>
                <a:solidFill>
                  <a:schemeClr val="bg1"/>
                </a:solidFill>
              </a:defRPr>
            </a:lvl1pPr>
          </a:lstStyle>
          <a:p>
            <a:pPr lvl="0"/>
            <a:r>
              <a:rPr lang="en-US"/>
              <a:t>Content</a:t>
            </a:r>
            <a:endParaRPr lang="de-AT"/>
          </a:p>
        </p:txBody>
      </p:sp>
      <p:sp>
        <p:nvSpPr>
          <p:cNvPr id="13" name="Picture Placeholder 2">
            <a:extLst>
              <a:ext uri="{FF2B5EF4-FFF2-40B4-BE49-F238E27FC236}">
                <a16:creationId xmlns:a16="http://schemas.microsoft.com/office/drawing/2014/main" id="{75B5FEC3-D217-E14C-BFF3-763EB2F5DEBA}"/>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3390642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Left - 2 Columns with different Height">
    <p:bg>
      <p:bgPr>
        <a:solidFill>
          <a:schemeClr val="tx1"/>
        </a:solidFill>
        <a:effectLst/>
      </p:bgPr>
    </p:bg>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A0B07D03-B4E9-4207-AFC7-B7D743F5C52B}"/>
              </a:ext>
            </a:extLst>
          </p:cNvPr>
          <p:cNvSpPr>
            <a:spLocks noGrp="1"/>
          </p:cNvSpPr>
          <p:nvPr>
            <p:ph sz="quarter" idx="32"/>
          </p:nvPr>
        </p:nvSpPr>
        <p:spPr>
          <a:xfrm>
            <a:off x="4852800" y="363600"/>
            <a:ext cx="3959225" cy="4464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6BAE5EEE-443D-4302-957D-500D6ABAA4D4}"/>
              </a:ext>
            </a:extLst>
          </p:cNvPr>
          <p:cNvSpPr>
            <a:spLocks noGrp="1"/>
          </p:cNvSpPr>
          <p:nvPr>
            <p:ph sz="quarter" idx="31"/>
          </p:nvPr>
        </p:nvSpPr>
        <p:spPr>
          <a:xfrm>
            <a:off x="457200" y="1533600"/>
            <a:ext cx="3959225"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57112"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57110"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2800"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TextBox 13">
            <a:extLst>
              <a:ext uri="{FF2B5EF4-FFF2-40B4-BE49-F238E27FC236}">
                <a16:creationId xmlns:a16="http://schemas.microsoft.com/office/drawing/2014/main" id="{2C0FBE24-EA8D-5949-B906-A1CC951A2BB4}"/>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5" name="Textplatzhalter 3">
            <a:extLst>
              <a:ext uri="{FF2B5EF4-FFF2-40B4-BE49-F238E27FC236}">
                <a16:creationId xmlns:a16="http://schemas.microsoft.com/office/drawing/2014/main" id="{21B4A356-8BC5-5B4E-B5CF-6AE3619D554F}"/>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Tree>
    <p:extLst>
      <p:ext uri="{BB962C8B-B14F-4D97-AF65-F5344CB8AC3E}">
        <p14:creationId xmlns:p14="http://schemas.microsoft.com/office/powerpoint/2010/main" val="26279532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Left - 1 Column with Image Big">
    <p:bg>
      <p:bgPr>
        <a:solidFill>
          <a:schemeClr val="tx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CDD2710-7D89-43D7-A2BD-D19548646640}"/>
              </a:ext>
            </a:extLst>
          </p:cNvPr>
          <p:cNvSpPr>
            <a:spLocks noGrp="1"/>
          </p:cNvSpPr>
          <p:nvPr>
            <p:ph sz="quarter" idx="31"/>
          </p:nvPr>
        </p:nvSpPr>
        <p:spPr>
          <a:xfrm>
            <a:off x="457200" y="1533600"/>
            <a:ext cx="3959225"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8" name="Picture Placeholder 2">
            <a:extLst>
              <a:ext uri="{FF2B5EF4-FFF2-40B4-BE49-F238E27FC236}">
                <a16:creationId xmlns:a16="http://schemas.microsoft.com/office/drawing/2014/main" id="{CEB0B569-483D-B144-B77C-89907CC491E6}"/>
              </a:ext>
            </a:extLst>
          </p:cNvPr>
          <p:cNvSpPr>
            <a:spLocks noGrp="1"/>
          </p:cNvSpPr>
          <p:nvPr>
            <p:ph type="pic" sz="quarter" idx="11"/>
          </p:nvPr>
        </p:nvSpPr>
        <p:spPr>
          <a:xfrm>
            <a:off x="4572000" y="0"/>
            <a:ext cx="4572000" cy="5149850"/>
          </a:xfrm>
        </p:spPr>
        <p:txBody>
          <a:bodyPr tIns="79200" rIns="79200" bIns="327600">
            <a:normAutofit/>
          </a:bodyPr>
          <a:lstStyle>
            <a:lvl1pPr marL="0" indent="0">
              <a:buNone/>
              <a:defRPr>
                <a:solidFill>
                  <a:schemeClr val="bg1"/>
                </a:solidFill>
              </a:defRPr>
            </a:lvl1pPr>
          </a:lstStyle>
          <a:p>
            <a:r>
              <a:rPr lang="en-US"/>
              <a:t>Click icon to add picture</a:t>
            </a:r>
            <a:endParaRPr lang="en-GB"/>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3959913"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3959913"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0" name="Textplatzhalter 3">
            <a:extLst>
              <a:ext uri="{FF2B5EF4-FFF2-40B4-BE49-F238E27FC236}">
                <a16:creationId xmlns:a16="http://schemas.microsoft.com/office/drawing/2014/main" id="{150862DA-3E2C-2B4E-A7AF-824759ECB11B}"/>
              </a:ext>
            </a:extLst>
          </p:cNvPr>
          <p:cNvSpPr>
            <a:spLocks noGrp="1"/>
          </p:cNvSpPr>
          <p:nvPr>
            <p:ph type="body" sz="quarter" idx="25" hasCustomPrompt="1"/>
          </p:nvPr>
        </p:nvSpPr>
        <p:spPr>
          <a:xfrm>
            <a:off x="457201" y="4886370"/>
            <a:ext cx="342308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3880282"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9" name="Text Placeholder 5">
            <a:extLst>
              <a:ext uri="{FF2B5EF4-FFF2-40B4-BE49-F238E27FC236}">
                <a16:creationId xmlns:a16="http://schemas.microsoft.com/office/drawing/2014/main" id="{93063E5B-A45B-554D-BBFA-C339BDD0B43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34228483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Left - 1 Column with Image Small">
    <p:bg>
      <p:bgPr>
        <a:solidFill>
          <a:schemeClr val="tx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4AD3D8F4-68D4-4AD0-A80F-F7494E8E42EF}"/>
              </a:ext>
            </a:extLst>
          </p:cNvPr>
          <p:cNvSpPr>
            <a:spLocks noGrp="1"/>
          </p:cNvSpPr>
          <p:nvPr>
            <p:ph sz="quarter" idx="31"/>
          </p:nvPr>
        </p:nvSpPr>
        <p:spPr>
          <a:xfrm>
            <a:off x="457199" y="1533600"/>
            <a:ext cx="5637600"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8" name="Picture Placeholder 2">
            <a:extLst>
              <a:ext uri="{FF2B5EF4-FFF2-40B4-BE49-F238E27FC236}">
                <a16:creationId xmlns:a16="http://schemas.microsoft.com/office/drawing/2014/main" id="{CEB0B569-483D-B144-B77C-89907CC491E6}"/>
              </a:ext>
            </a:extLst>
          </p:cNvPr>
          <p:cNvSpPr>
            <a:spLocks noGrp="1" noChangeAspect="1"/>
          </p:cNvSpPr>
          <p:nvPr>
            <p:ph type="pic" sz="quarter" idx="11"/>
          </p:nvPr>
        </p:nvSpPr>
        <p:spPr>
          <a:xfrm>
            <a:off x="6250775" y="0"/>
            <a:ext cx="2893225" cy="5149850"/>
          </a:xfrm>
        </p:spPr>
        <p:txBody>
          <a:bodyPr tIns="79200" rIns="79200" bIns="327600">
            <a:normAutofit/>
          </a:bodyPr>
          <a:lstStyle>
            <a:lvl1pPr marL="0" indent="0">
              <a:buNone/>
              <a:defRPr>
                <a:solidFill>
                  <a:schemeClr val="bg1"/>
                </a:solidFill>
              </a:defRPr>
            </a:lvl1pPr>
          </a:lstStyle>
          <a:p>
            <a:r>
              <a:rPr lang="en-US"/>
              <a:t>Click icon to add picture</a:t>
            </a:r>
            <a:endParaRPr lang="en-GB"/>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563877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563877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5565228"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1" name="Textplatzhalter 3">
            <a:extLst>
              <a:ext uri="{FF2B5EF4-FFF2-40B4-BE49-F238E27FC236}">
                <a16:creationId xmlns:a16="http://schemas.microsoft.com/office/drawing/2014/main" id="{549CD3DF-D973-FC46-B735-943617DDA918}"/>
              </a:ext>
            </a:extLst>
          </p:cNvPr>
          <p:cNvSpPr>
            <a:spLocks noGrp="1"/>
          </p:cNvSpPr>
          <p:nvPr>
            <p:ph type="body" sz="quarter" idx="25" hasCustomPrompt="1"/>
          </p:nvPr>
        </p:nvSpPr>
        <p:spPr>
          <a:xfrm>
            <a:off x="457201" y="4886370"/>
            <a:ext cx="4962552"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9" name="Text Placeholder 5">
            <a:extLst>
              <a:ext uri="{FF2B5EF4-FFF2-40B4-BE49-F238E27FC236}">
                <a16:creationId xmlns:a16="http://schemas.microsoft.com/office/drawing/2014/main" id="{E171FCD3-0E79-8146-802A-696EAE75B34E}"/>
              </a:ext>
            </a:extLst>
          </p:cNvPr>
          <p:cNvSpPr>
            <a:spLocks noGrp="1"/>
          </p:cNvSpPr>
          <p:nvPr>
            <p:ph type="body" sz="quarter" idx="29" hasCustomPrompt="1"/>
          </p:nvPr>
        </p:nvSpPr>
        <p:spPr>
          <a:xfrm>
            <a:off x="460441" y="4666059"/>
            <a:ext cx="5638774"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39485250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3ACAF1-F6B3-8B49-ABC7-08C48DE71274}"/>
              </a:ext>
            </a:extLst>
          </p:cNvPr>
          <p:cNvSpPr/>
          <p:nvPr userDrawn="1"/>
        </p:nvSpPr>
        <p:spPr>
          <a:xfrm>
            <a:off x="0" y="4053695"/>
            <a:ext cx="9139437" cy="1152000"/>
          </a:xfrm>
          <a:prstGeom prst="rect">
            <a:avLst/>
          </a:prstGeom>
          <a:solidFill>
            <a:schemeClr val="tx1">
              <a:alpha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sp>
        <p:nvSpPr>
          <p:cNvPr id="2" name="Rectangle 1">
            <a:extLst>
              <a:ext uri="{FF2B5EF4-FFF2-40B4-BE49-F238E27FC236}">
                <a16:creationId xmlns:a16="http://schemas.microsoft.com/office/drawing/2014/main" id="{9708E290-778F-D84F-86B2-4F756A1E1E10}"/>
              </a:ext>
            </a:extLst>
          </p:cNvPr>
          <p:cNvSpPr/>
          <p:nvPr userDrawn="1"/>
        </p:nvSpPr>
        <p:spPr>
          <a:xfrm>
            <a:off x="-3586" y="2919695"/>
            <a:ext cx="9144000" cy="1134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sp>
        <p:nvSpPr>
          <p:cNvPr id="13" name="Text Placeholder 5">
            <a:extLst>
              <a:ext uri="{FF2B5EF4-FFF2-40B4-BE49-F238E27FC236}">
                <a16:creationId xmlns:a16="http://schemas.microsoft.com/office/drawing/2014/main" id="{A911BFC6-769F-C246-8C34-A34496C52A1C}"/>
              </a:ext>
            </a:extLst>
          </p:cNvPr>
          <p:cNvSpPr>
            <a:spLocks noGrp="1"/>
          </p:cNvSpPr>
          <p:nvPr>
            <p:ph type="body" sz="quarter" idx="13" hasCustomPrompt="1"/>
          </p:nvPr>
        </p:nvSpPr>
        <p:spPr>
          <a:xfrm>
            <a:off x="-3586" y="4053695"/>
            <a:ext cx="9147586" cy="1152000"/>
          </a:xfrm>
          <a:prstGeom prst="rect">
            <a:avLst/>
          </a:prstGeom>
          <a:noFill/>
        </p:spPr>
        <p:txBody>
          <a:bodyPr wrap="none" lIns="468000" tIns="432000" rIns="0">
            <a:noAutofit/>
          </a:bodyPr>
          <a:lstStyle>
            <a:lvl1pPr marL="0" indent="0">
              <a:buNone/>
              <a:defRPr sz="1700">
                <a:ln>
                  <a:noFill/>
                </a:ln>
                <a:solidFill>
                  <a:schemeClr val="bg2"/>
                </a:solidFill>
              </a:defRPr>
            </a:lvl1pPr>
          </a:lstStyle>
          <a:p>
            <a:pPr lvl="0"/>
            <a:r>
              <a:rPr lang="en-GB"/>
              <a:t>First Name Last Name – Name of the Event</a:t>
            </a:r>
          </a:p>
        </p:txBody>
      </p:sp>
      <p:sp>
        <p:nvSpPr>
          <p:cNvPr id="15" name="Text Placeholder 5">
            <a:extLst>
              <a:ext uri="{FF2B5EF4-FFF2-40B4-BE49-F238E27FC236}">
                <a16:creationId xmlns:a16="http://schemas.microsoft.com/office/drawing/2014/main" id="{E49F3FD4-E30F-1540-ABF2-6BE48E136496}"/>
              </a:ext>
            </a:extLst>
          </p:cNvPr>
          <p:cNvSpPr>
            <a:spLocks noGrp="1"/>
          </p:cNvSpPr>
          <p:nvPr>
            <p:ph type="body" sz="quarter" idx="12" hasCustomPrompt="1"/>
          </p:nvPr>
        </p:nvSpPr>
        <p:spPr>
          <a:xfrm>
            <a:off x="241203" y="2919696"/>
            <a:ext cx="8661600" cy="1133998"/>
          </a:xfrm>
          <a:prstGeom prst="rect">
            <a:avLst/>
          </a:prstGeom>
          <a:noFill/>
        </p:spPr>
        <p:txBody>
          <a:bodyPr wrap="none" lIns="216000" tIns="144000" rIns="0">
            <a:noAutofit/>
          </a:bodyPr>
          <a:lstStyle>
            <a:lvl1pPr marL="0" indent="0">
              <a:buNone/>
              <a:defRPr sz="3300">
                <a:solidFill>
                  <a:schemeClr val="bg1"/>
                </a:solidFill>
              </a:defRPr>
            </a:lvl1pPr>
          </a:lstStyle>
          <a:p>
            <a:pPr lvl="0"/>
            <a:r>
              <a:rPr lang="en-GB"/>
              <a:t>Headline</a:t>
            </a:r>
          </a:p>
        </p:txBody>
      </p:sp>
      <p:sp>
        <p:nvSpPr>
          <p:cNvPr id="16" name="Untertitel 2">
            <a:extLst>
              <a:ext uri="{FF2B5EF4-FFF2-40B4-BE49-F238E27FC236}">
                <a16:creationId xmlns:a16="http://schemas.microsoft.com/office/drawing/2014/main" id="{26BB7170-D94F-3248-9DA5-801965671199}"/>
              </a:ext>
            </a:extLst>
          </p:cNvPr>
          <p:cNvSpPr>
            <a:spLocks noGrp="1"/>
          </p:cNvSpPr>
          <p:nvPr>
            <p:ph type="subTitle" idx="1" hasCustomPrompt="1"/>
          </p:nvPr>
        </p:nvSpPr>
        <p:spPr>
          <a:xfrm>
            <a:off x="460438" y="3565052"/>
            <a:ext cx="8357138" cy="312818"/>
          </a:xfrm>
          <a:prstGeom prst="rect">
            <a:avLst/>
          </a:prstGeom>
        </p:spPr>
        <p:txBody>
          <a:bodyPr anchor="t">
            <a:noAutofit/>
          </a:bodyPr>
          <a:lstStyle>
            <a:lvl1pPr marL="0" indent="0" algn="l">
              <a:buFont typeface="Arial" panose="020B0604020202020204" pitchFamily="34" charset="0"/>
              <a:buNone/>
              <a:defRPr sz="2450">
                <a:solidFill>
                  <a:schemeClr val="bg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Vertical Text Placeholder 7">
            <a:extLst>
              <a:ext uri="{FF2B5EF4-FFF2-40B4-BE49-F238E27FC236}">
                <a16:creationId xmlns:a16="http://schemas.microsoft.com/office/drawing/2014/main" id="{4AC2A4CC-355A-654A-B982-5684BA37505E}"/>
              </a:ext>
            </a:extLst>
          </p:cNvPr>
          <p:cNvSpPr>
            <a:spLocks noGrp="1"/>
          </p:cNvSpPr>
          <p:nvPr>
            <p:ph type="body" orient="vert" sz="quarter" idx="15" hasCustomPrompt="1"/>
          </p:nvPr>
        </p:nvSpPr>
        <p:spPr>
          <a:xfrm rot="10800000">
            <a:off x="119115" y="4159248"/>
            <a:ext cx="67800" cy="512763"/>
          </a:xfrm>
          <a:prstGeom prst="rect">
            <a:avLst/>
          </a:prstGeom>
        </p:spPr>
        <p:txBody>
          <a:bodyPr vert="eaVert" wrap="none">
            <a:noAutofit/>
          </a:bodyPr>
          <a:lstStyle>
            <a:lvl1pPr marL="0" indent="0">
              <a:buNone/>
              <a:defRPr sz="600">
                <a:solidFill>
                  <a:schemeClr val="bg2"/>
                </a:solidFill>
              </a:defRPr>
            </a:lvl1pPr>
            <a:lvl2pPr>
              <a:defRPr sz="600">
                <a:solidFill>
                  <a:schemeClr val="bg2"/>
                </a:solidFill>
              </a:defRPr>
            </a:lvl2pPr>
            <a:lvl3pPr>
              <a:defRPr sz="600">
                <a:solidFill>
                  <a:schemeClr val="bg2"/>
                </a:solidFill>
              </a:defRPr>
            </a:lvl3pPr>
            <a:lvl4pPr>
              <a:defRPr sz="600">
                <a:solidFill>
                  <a:schemeClr val="bg2"/>
                </a:solidFill>
              </a:defRPr>
            </a:lvl4pPr>
            <a:lvl5pPr>
              <a:defRPr sz="600">
                <a:solidFill>
                  <a:schemeClr val="bg2"/>
                </a:solidFill>
              </a:defRPr>
            </a:lvl5pPr>
          </a:lstStyle>
          <a:p>
            <a:pPr lvl="0"/>
            <a:r>
              <a:rPr lang="en-US"/>
              <a:t>XXXXX r1.0</a:t>
            </a:r>
            <a:endParaRPr lang="en-GB"/>
          </a:p>
        </p:txBody>
      </p:sp>
      <p:sp>
        <p:nvSpPr>
          <p:cNvPr id="3" name="Rectangle 2">
            <a:extLst>
              <a:ext uri="{FF2B5EF4-FFF2-40B4-BE49-F238E27FC236}">
                <a16:creationId xmlns:a16="http://schemas.microsoft.com/office/drawing/2014/main" id="{4BD62B5E-2BFB-0F4E-A353-9FE0E8DB5243}"/>
              </a:ext>
            </a:extLst>
          </p:cNvPr>
          <p:cNvSpPr/>
          <p:nvPr userDrawn="1"/>
        </p:nvSpPr>
        <p:spPr>
          <a:xfrm>
            <a:off x="-3586" y="2919694"/>
            <a:ext cx="244789" cy="113400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sp>
        <p:nvSpPr>
          <p:cNvPr id="18" name="Rectangle 17">
            <a:extLst>
              <a:ext uri="{FF2B5EF4-FFF2-40B4-BE49-F238E27FC236}">
                <a16:creationId xmlns:a16="http://schemas.microsoft.com/office/drawing/2014/main" id="{0E3A6720-0DAA-734D-A9DA-C6A6EB2D7976}"/>
              </a:ext>
            </a:extLst>
          </p:cNvPr>
          <p:cNvSpPr/>
          <p:nvPr userDrawn="1"/>
        </p:nvSpPr>
        <p:spPr>
          <a:xfrm>
            <a:off x="8894649" y="2919694"/>
            <a:ext cx="244789" cy="113400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pic>
        <p:nvPicPr>
          <p:cNvPr id="11" name="Picture Placeholder 11">
            <a:extLst>
              <a:ext uri="{FF2B5EF4-FFF2-40B4-BE49-F238E27FC236}">
                <a16:creationId xmlns:a16="http://schemas.microsoft.com/office/drawing/2014/main" id="{1B6E6613-9C64-D845-AE32-A410B56269BB}"/>
              </a:ext>
            </a:extLst>
          </p:cNvPr>
          <p:cNvPicPr>
            <a:picLocks noChangeAspect="1"/>
          </p:cNvPicPr>
          <p:nvPr userDrawn="1"/>
        </p:nvPicPr>
        <p:blipFill>
          <a:blip r:embed="rId3"/>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7032551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ight - 2 Columns with different Height">
    <p:bg>
      <p:bgPr>
        <a:solidFill>
          <a:schemeClr val="tx1"/>
        </a:solidFill>
        <a:effectLst/>
      </p:bgPr>
    </p:bg>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E80A3F28-EF36-4AF8-AE79-1E03A97FBD7F}"/>
              </a:ext>
            </a:extLst>
          </p:cNvPr>
          <p:cNvSpPr>
            <a:spLocks noGrp="1"/>
          </p:cNvSpPr>
          <p:nvPr>
            <p:ph sz="quarter" idx="32"/>
          </p:nvPr>
        </p:nvSpPr>
        <p:spPr>
          <a:xfrm>
            <a:off x="4858215"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12F22A8-4FEA-4771-B8DF-FEE3CD021EFD}"/>
              </a:ext>
            </a:extLst>
          </p:cNvPr>
          <p:cNvSpPr>
            <a:spLocks noGrp="1"/>
          </p:cNvSpPr>
          <p:nvPr>
            <p:ph sz="quarter" idx="31"/>
          </p:nvPr>
        </p:nvSpPr>
        <p:spPr>
          <a:xfrm>
            <a:off x="457200" y="365125"/>
            <a:ext cx="3959225" cy="4465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2" name="Textplatzhalter 3">
            <a:extLst>
              <a:ext uri="{FF2B5EF4-FFF2-40B4-BE49-F238E27FC236}">
                <a16:creationId xmlns:a16="http://schemas.microsoft.com/office/drawing/2014/main" id="{BDCFBC8F-F569-2642-A36D-700720657390}"/>
              </a:ext>
            </a:extLst>
          </p:cNvPr>
          <p:cNvSpPr>
            <a:spLocks noGrp="1"/>
          </p:cNvSpPr>
          <p:nvPr>
            <p:ph type="body" sz="quarter" idx="24" hasCustomPrompt="1"/>
          </p:nvPr>
        </p:nvSpPr>
        <p:spPr>
          <a:xfrm>
            <a:off x="457200" y="4886370"/>
            <a:ext cx="396324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853137"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853135"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5" name="TextBox 24">
            <a:extLst>
              <a:ext uri="{FF2B5EF4-FFF2-40B4-BE49-F238E27FC236}">
                <a16:creationId xmlns:a16="http://schemas.microsoft.com/office/drawing/2014/main" id="{36758A63-FDF9-C043-A308-DCAB39414B6B}"/>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9016356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ight - 1 Column with Image Big">
    <p:bg>
      <p:bgPr>
        <a:solidFill>
          <a:schemeClr val="tx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CA0A8CA4-AFC1-4D0D-B9FC-C03F1766A286}"/>
              </a:ext>
            </a:extLst>
          </p:cNvPr>
          <p:cNvSpPr>
            <a:spLocks noGrp="1"/>
          </p:cNvSpPr>
          <p:nvPr>
            <p:ph sz="quarter" idx="32"/>
          </p:nvPr>
        </p:nvSpPr>
        <p:spPr>
          <a:xfrm>
            <a:off x="4858215"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0" y="1"/>
            <a:ext cx="4691223" cy="5149849"/>
          </a:xfrm>
        </p:spPr>
        <p:txBody>
          <a:bodyPr>
            <a:normAutofit/>
          </a:bodyPr>
          <a:lstStyle>
            <a:lvl1pPr marL="0" indent="0">
              <a:buNone/>
              <a:defRPr>
                <a:solidFill>
                  <a:schemeClr val="bg1"/>
                </a:solidFill>
              </a:defRPr>
            </a:lvl1pPr>
          </a:lstStyle>
          <a:p>
            <a:r>
              <a:rPr lang="en-US"/>
              <a:t>Click icon to add picture</a:t>
            </a:r>
            <a:endParaRPr lang="en-GB"/>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4853227" y="876731"/>
            <a:ext cx="3967450"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4853225" y="365086"/>
            <a:ext cx="3967450"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4853225" y="4886370"/>
            <a:ext cx="3424279"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 Placeholder 5">
            <a:extLst>
              <a:ext uri="{FF2B5EF4-FFF2-40B4-BE49-F238E27FC236}">
                <a16:creationId xmlns:a16="http://schemas.microsoft.com/office/drawing/2014/main" id="{FD0078D7-C240-CA4C-99BC-EB81A365104F}"/>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27989737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ight - 1 Column with Image Small">
    <p:bg>
      <p:bgPr>
        <a:solidFill>
          <a:schemeClr val="tx1"/>
        </a:solidFill>
        <a:effectLst/>
      </p:bgPr>
    </p:bg>
    <p:spTree>
      <p:nvGrpSpPr>
        <p:cNvPr id="1" name=""/>
        <p:cNvGrpSpPr/>
        <p:nvPr/>
      </p:nvGrpSpPr>
      <p:grpSpPr>
        <a:xfrm>
          <a:off x="0" y="0"/>
          <a:ext cx="0" cy="0"/>
          <a:chOff x="0" y="0"/>
          <a:chExt cx="0" cy="0"/>
        </a:xfrm>
      </p:grpSpPr>
      <p:sp>
        <p:nvSpPr>
          <p:cNvPr id="15" name="Content Placeholder 2">
            <a:extLst>
              <a:ext uri="{FF2B5EF4-FFF2-40B4-BE49-F238E27FC236}">
                <a16:creationId xmlns:a16="http://schemas.microsoft.com/office/drawing/2014/main" id="{D300E719-1DFB-4248-8B37-CD10ECA65161}"/>
              </a:ext>
            </a:extLst>
          </p:cNvPr>
          <p:cNvSpPr>
            <a:spLocks noGrp="1"/>
          </p:cNvSpPr>
          <p:nvPr>
            <p:ph sz="quarter" idx="32"/>
          </p:nvPr>
        </p:nvSpPr>
        <p:spPr>
          <a:xfrm>
            <a:off x="3229025" y="1531938"/>
            <a:ext cx="5583600"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1" y="1"/>
            <a:ext cx="3067021" cy="5149849"/>
          </a:xfrm>
        </p:spPr>
        <p:txBody>
          <a:bodyPr>
            <a:normAutofit/>
          </a:bodyPr>
          <a:lstStyle>
            <a:lvl1pPr marL="0" indent="0">
              <a:buNone/>
              <a:defRPr>
                <a:solidFill>
                  <a:schemeClr val="bg1"/>
                </a:solidFill>
              </a:defRPr>
            </a:lvl1pPr>
          </a:lstStyle>
          <a:p>
            <a:r>
              <a:rPr lang="en-US"/>
              <a:t>Click icon to add picture</a:t>
            </a:r>
            <a:endParaRPr lang="en-GB"/>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3229027" y="876731"/>
            <a:ext cx="558419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3229025" y="365086"/>
            <a:ext cx="558419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3229025" y="4886370"/>
            <a:ext cx="4467176"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 Placeholder 5">
            <a:extLst>
              <a:ext uri="{FF2B5EF4-FFF2-40B4-BE49-F238E27FC236}">
                <a16:creationId xmlns:a16="http://schemas.microsoft.com/office/drawing/2014/main" id="{E0306C5A-D1BB-D049-BA68-3C1B7CCB3210}"/>
              </a:ext>
            </a:extLst>
          </p:cNvPr>
          <p:cNvSpPr>
            <a:spLocks noGrp="1"/>
          </p:cNvSpPr>
          <p:nvPr>
            <p:ph type="body" sz="quarter" idx="30" hasCustomPrompt="1"/>
          </p:nvPr>
        </p:nvSpPr>
        <p:spPr>
          <a:xfrm>
            <a:off x="3229026" y="4666059"/>
            <a:ext cx="559165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Picture Placeholder 2">
            <a:extLst>
              <a:ext uri="{FF2B5EF4-FFF2-40B4-BE49-F238E27FC236}">
                <a16:creationId xmlns:a16="http://schemas.microsoft.com/office/drawing/2014/main" id="{E2A77E04-6A0C-3641-B260-5F1C86A899D0}"/>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4419717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 Columns">
    <p:bg>
      <p:bgPr>
        <a:solidFill>
          <a:schemeClr val="tx1"/>
        </a:solidFill>
        <a:effectLst/>
      </p:bgPr>
    </p:bg>
    <p:spTree>
      <p:nvGrpSpPr>
        <p:cNvPr id="1" name=""/>
        <p:cNvGrpSpPr/>
        <p:nvPr/>
      </p:nvGrpSpPr>
      <p:grpSpPr>
        <a:xfrm>
          <a:off x="0" y="0"/>
          <a:ext cx="0" cy="0"/>
          <a:chOff x="0" y="0"/>
          <a:chExt cx="0" cy="0"/>
        </a:xfrm>
      </p:grpSpPr>
      <p:sp>
        <p:nvSpPr>
          <p:cNvPr id="23" name="Content Placeholder 2">
            <a:extLst>
              <a:ext uri="{FF2B5EF4-FFF2-40B4-BE49-F238E27FC236}">
                <a16:creationId xmlns:a16="http://schemas.microsoft.com/office/drawing/2014/main" id="{655C7748-35C4-4CE6-8E94-520314364AAD}"/>
              </a:ext>
            </a:extLst>
          </p:cNvPr>
          <p:cNvSpPr>
            <a:spLocks noGrp="1"/>
          </p:cNvSpPr>
          <p:nvPr>
            <p:ph sz="quarter" idx="38"/>
          </p:nvPr>
        </p:nvSpPr>
        <p:spPr>
          <a:xfrm>
            <a:off x="6250775" y="1533600"/>
            <a:ext cx="2570039"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2" name="Content Placeholder 2">
            <a:extLst>
              <a:ext uri="{FF2B5EF4-FFF2-40B4-BE49-F238E27FC236}">
                <a16:creationId xmlns:a16="http://schemas.microsoft.com/office/drawing/2014/main" id="{89BDFB38-469B-417B-A632-910E9333D89B}"/>
              </a:ext>
            </a:extLst>
          </p:cNvPr>
          <p:cNvSpPr>
            <a:spLocks noGrp="1"/>
          </p:cNvSpPr>
          <p:nvPr>
            <p:ph sz="quarter" idx="37"/>
          </p:nvPr>
        </p:nvSpPr>
        <p:spPr>
          <a:xfrm>
            <a:off x="3355607" y="1533600"/>
            <a:ext cx="2570039"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1" name="Content Placeholder 2">
            <a:extLst>
              <a:ext uri="{FF2B5EF4-FFF2-40B4-BE49-F238E27FC236}">
                <a16:creationId xmlns:a16="http://schemas.microsoft.com/office/drawing/2014/main" id="{FC56902D-0861-4403-85D9-6C889C86E088}"/>
              </a:ext>
            </a:extLst>
          </p:cNvPr>
          <p:cNvSpPr>
            <a:spLocks noGrp="1"/>
          </p:cNvSpPr>
          <p:nvPr>
            <p:ph sz="quarter" idx="36"/>
          </p:nvPr>
        </p:nvSpPr>
        <p:spPr>
          <a:xfrm>
            <a:off x="457200" y="1533600"/>
            <a:ext cx="2570039"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4" name="Untertitel 2">
            <a:extLst>
              <a:ext uri="{FF2B5EF4-FFF2-40B4-BE49-F238E27FC236}">
                <a16:creationId xmlns:a16="http://schemas.microsoft.com/office/drawing/2014/main" id="{DD96608B-064A-4E43-81CA-43C6EEC02D97}"/>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5" name="Titel 1">
            <a:extLst>
              <a:ext uri="{FF2B5EF4-FFF2-40B4-BE49-F238E27FC236}">
                <a16:creationId xmlns:a16="http://schemas.microsoft.com/office/drawing/2014/main" id="{39449046-582D-E644-9B97-27522A774512}"/>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8" name="Textplatzhalter 3">
            <a:extLst>
              <a:ext uri="{FF2B5EF4-FFF2-40B4-BE49-F238E27FC236}">
                <a16:creationId xmlns:a16="http://schemas.microsoft.com/office/drawing/2014/main" id="{36F96E4D-E3F1-7F44-B9DE-EE15E313A50C}"/>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34" name="TextBox 33">
            <a:extLst>
              <a:ext uri="{FF2B5EF4-FFF2-40B4-BE49-F238E27FC236}">
                <a16:creationId xmlns:a16="http://schemas.microsoft.com/office/drawing/2014/main" id="{767A8A63-720E-5C41-8C74-13DC71D3862C}"/>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3" name="Text Placeholder 5">
            <a:extLst>
              <a:ext uri="{FF2B5EF4-FFF2-40B4-BE49-F238E27FC236}">
                <a16:creationId xmlns:a16="http://schemas.microsoft.com/office/drawing/2014/main" id="{A71F872F-6478-BD49-8A28-B56AB210076D}"/>
              </a:ext>
            </a:extLst>
          </p:cNvPr>
          <p:cNvSpPr>
            <a:spLocks noGrp="1"/>
          </p:cNvSpPr>
          <p:nvPr>
            <p:ph type="body" sz="quarter" idx="29" hasCustomPrompt="1"/>
          </p:nvPr>
        </p:nvSpPr>
        <p:spPr>
          <a:xfrm>
            <a:off x="457200"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7" name="Text Placeholder 5">
            <a:extLst>
              <a:ext uri="{FF2B5EF4-FFF2-40B4-BE49-F238E27FC236}">
                <a16:creationId xmlns:a16="http://schemas.microsoft.com/office/drawing/2014/main" id="{B006C4E5-5637-AE42-A823-5F0D3ADFE040}"/>
              </a:ext>
            </a:extLst>
          </p:cNvPr>
          <p:cNvSpPr>
            <a:spLocks noGrp="1"/>
          </p:cNvSpPr>
          <p:nvPr>
            <p:ph type="body" sz="quarter" idx="34" hasCustomPrompt="1"/>
          </p:nvPr>
        </p:nvSpPr>
        <p:spPr>
          <a:xfrm>
            <a:off x="3355606"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9" name="Text Placeholder 5">
            <a:extLst>
              <a:ext uri="{FF2B5EF4-FFF2-40B4-BE49-F238E27FC236}">
                <a16:creationId xmlns:a16="http://schemas.microsoft.com/office/drawing/2014/main" id="{CE6D6F44-ED3F-B14B-8E9C-2D87DF66BB77}"/>
              </a:ext>
            </a:extLst>
          </p:cNvPr>
          <p:cNvSpPr>
            <a:spLocks noGrp="1"/>
          </p:cNvSpPr>
          <p:nvPr>
            <p:ph type="body" sz="quarter" idx="35" hasCustomPrompt="1"/>
          </p:nvPr>
        </p:nvSpPr>
        <p:spPr>
          <a:xfrm>
            <a:off x="6250775"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Picture Placeholder 2">
            <a:extLst>
              <a:ext uri="{FF2B5EF4-FFF2-40B4-BE49-F238E27FC236}">
                <a16:creationId xmlns:a16="http://schemas.microsoft.com/office/drawing/2014/main" id="{B3F8222D-7142-6B45-ADFC-C5322C7E661F}"/>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8644584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 Columns with 2 Rows">
    <p:bg>
      <p:bgPr>
        <a:solidFill>
          <a:schemeClr val="tx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65E8500-903A-4F30-A33C-EC02ADC51ADB}"/>
              </a:ext>
            </a:extLst>
          </p:cNvPr>
          <p:cNvSpPr>
            <a:spLocks noGrp="1"/>
          </p:cNvSpPr>
          <p:nvPr>
            <p:ph sz="quarter" idx="42"/>
          </p:nvPr>
        </p:nvSpPr>
        <p:spPr>
          <a:xfrm>
            <a:off x="6250775" y="326238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1" name="Content Placeholder 2">
            <a:extLst>
              <a:ext uri="{FF2B5EF4-FFF2-40B4-BE49-F238E27FC236}">
                <a16:creationId xmlns:a16="http://schemas.microsoft.com/office/drawing/2014/main" id="{7C047B12-CF80-4838-98B7-443BBBBCACFA}"/>
              </a:ext>
            </a:extLst>
          </p:cNvPr>
          <p:cNvSpPr>
            <a:spLocks noGrp="1"/>
          </p:cNvSpPr>
          <p:nvPr>
            <p:ph sz="quarter" idx="43"/>
          </p:nvPr>
        </p:nvSpPr>
        <p:spPr>
          <a:xfrm>
            <a:off x="3355607" y="326238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2" name="Content Placeholder 2">
            <a:extLst>
              <a:ext uri="{FF2B5EF4-FFF2-40B4-BE49-F238E27FC236}">
                <a16:creationId xmlns:a16="http://schemas.microsoft.com/office/drawing/2014/main" id="{0F41E1EC-BB2F-4756-8B40-9146C1004646}"/>
              </a:ext>
            </a:extLst>
          </p:cNvPr>
          <p:cNvSpPr>
            <a:spLocks noGrp="1"/>
          </p:cNvSpPr>
          <p:nvPr>
            <p:ph sz="quarter" idx="44"/>
          </p:nvPr>
        </p:nvSpPr>
        <p:spPr>
          <a:xfrm>
            <a:off x="457200" y="326238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0" name="Content Placeholder 2">
            <a:extLst>
              <a:ext uri="{FF2B5EF4-FFF2-40B4-BE49-F238E27FC236}">
                <a16:creationId xmlns:a16="http://schemas.microsoft.com/office/drawing/2014/main" id="{CDE48509-B113-4C37-8A3F-4B5C82EFAC94}"/>
              </a:ext>
            </a:extLst>
          </p:cNvPr>
          <p:cNvSpPr>
            <a:spLocks noGrp="1"/>
          </p:cNvSpPr>
          <p:nvPr>
            <p:ph sz="quarter" idx="39"/>
          </p:nvPr>
        </p:nvSpPr>
        <p:spPr>
          <a:xfrm>
            <a:off x="6250775" y="153360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8" name="Content Placeholder 2">
            <a:extLst>
              <a:ext uri="{FF2B5EF4-FFF2-40B4-BE49-F238E27FC236}">
                <a16:creationId xmlns:a16="http://schemas.microsoft.com/office/drawing/2014/main" id="{336BE87A-3B2D-49C7-829F-3443D858434F}"/>
              </a:ext>
            </a:extLst>
          </p:cNvPr>
          <p:cNvSpPr>
            <a:spLocks noGrp="1"/>
          </p:cNvSpPr>
          <p:nvPr>
            <p:ph sz="quarter" idx="40"/>
          </p:nvPr>
        </p:nvSpPr>
        <p:spPr>
          <a:xfrm>
            <a:off x="3355607" y="153360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9" name="Content Placeholder 2">
            <a:extLst>
              <a:ext uri="{FF2B5EF4-FFF2-40B4-BE49-F238E27FC236}">
                <a16:creationId xmlns:a16="http://schemas.microsoft.com/office/drawing/2014/main" id="{CD92A83C-8E1A-4150-887C-959156CCD3AD}"/>
              </a:ext>
            </a:extLst>
          </p:cNvPr>
          <p:cNvSpPr>
            <a:spLocks noGrp="1"/>
          </p:cNvSpPr>
          <p:nvPr>
            <p:ph sz="quarter" idx="41"/>
          </p:nvPr>
        </p:nvSpPr>
        <p:spPr>
          <a:xfrm>
            <a:off x="457200" y="153360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5" name="Text Placeholder 5">
            <a:extLst>
              <a:ext uri="{FF2B5EF4-FFF2-40B4-BE49-F238E27FC236}">
                <a16:creationId xmlns:a16="http://schemas.microsoft.com/office/drawing/2014/main" id="{1A72A686-124F-A943-868D-646109478722}"/>
              </a:ext>
            </a:extLst>
          </p:cNvPr>
          <p:cNvSpPr>
            <a:spLocks noGrp="1"/>
          </p:cNvSpPr>
          <p:nvPr>
            <p:ph type="body" sz="quarter" idx="29" hasCustomPrompt="1"/>
          </p:nvPr>
        </p:nvSpPr>
        <p:spPr>
          <a:xfrm>
            <a:off x="460440"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1" name="Text Placeholder 5">
            <a:extLst>
              <a:ext uri="{FF2B5EF4-FFF2-40B4-BE49-F238E27FC236}">
                <a16:creationId xmlns:a16="http://schemas.microsoft.com/office/drawing/2014/main" id="{1A864522-6D00-AC40-BEC8-6B55F20EA615}"/>
              </a:ext>
            </a:extLst>
          </p:cNvPr>
          <p:cNvSpPr>
            <a:spLocks noGrp="1"/>
          </p:cNvSpPr>
          <p:nvPr>
            <p:ph type="body" sz="quarter" idx="37" hasCustomPrompt="1"/>
          </p:nvPr>
        </p:nvSpPr>
        <p:spPr>
          <a:xfrm>
            <a:off x="3355606"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2" name="Text Placeholder 5">
            <a:extLst>
              <a:ext uri="{FF2B5EF4-FFF2-40B4-BE49-F238E27FC236}">
                <a16:creationId xmlns:a16="http://schemas.microsoft.com/office/drawing/2014/main" id="{182709D6-E366-AB4F-9CE0-15322B764D09}"/>
              </a:ext>
            </a:extLst>
          </p:cNvPr>
          <p:cNvSpPr>
            <a:spLocks noGrp="1"/>
          </p:cNvSpPr>
          <p:nvPr>
            <p:ph type="body" sz="quarter" idx="38" hasCustomPrompt="1"/>
          </p:nvPr>
        </p:nvSpPr>
        <p:spPr>
          <a:xfrm>
            <a:off x="6250774"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8" name="Picture Placeholder 2">
            <a:extLst>
              <a:ext uri="{FF2B5EF4-FFF2-40B4-BE49-F238E27FC236}">
                <a16:creationId xmlns:a16="http://schemas.microsoft.com/office/drawing/2014/main" id="{0B7C7F0A-96A0-2643-B733-4FC82E7D68AB}"/>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6954715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 Columns with Sublines">
    <p:bg>
      <p:bgPr>
        <a:solidFill>
          <a:schemeClr val="tx1"/>
        </a:solidFill>
        <a:effectLst/>
      </p:bgPr>
    </p:bg>
    <p:spTree>
      <p:nvGrpSpPr>
        <p:cNvPr id="1" name=""/>
        <p:cNvGrpSpPr/>
        <p:nvPr/>
      </p:nvGrpSpPr>
      <p:grpSpPr>
        <a:xfrm>
          <a:off x="0" y="0"/>
          <a:ext cx="0" cy="0"/>
          <a:chOff x="0" y="0"/>
          <a:chExt cx="0" cy="0"/>
        </a:xfrm>
      </p:grpSpPr>
      <p:sp>
        <p:nvSpPr>
          <p:cNvPr id="33" name="Text Placeholder 4">
            <a:extLst>
              <a:ext uri="{FF2B5EF4-FFF2-40B4-BE49-F238E27FC236}">
                <a16:creationId xmlns:a16="http://schemas.microsoft.com/office/drawing/2014/main" id="{CBEA5E83-EE30-41C4-B43C-070C962C8D50}"/>
              </a:ext>
            </a:extLst>
          </p:cNvPr>
          <p:cNvSpPr>
            <a:spLocks noGrp="1"/>
          </p:cNvSpPr>
          <p:nvPr>
            <p:ph type="body" sz="quarter" idx="45" hasCustomPrompt="1"/>
          </p:nvPr>
        </p:nvSpPr>
        <p:spPr>
          <a:xfrm>
            <a:off x="6253963" y="3870324"/>
            <a:ext cx="2566988" cy="959723"/>
          </a:xfrm>
        </p:spPr>
        <p:txBody>
          <a:bodyPr>
            <a:normAutofit/>
          </a:bodyPr>
          <a:lstStyle>
            <a:lvl1pPr marL="0" indent="0">
              <a:buNone/>
              <a:defRPr>
                <a:solidFill>
                  <a:schemeClr val="bg1"/>
                </a:solidFill>
              </a:defRPr>
            </a:lvl1pPr>
          </a:lstStyle>
          <a:p>
            <a:pPr lvl="0"/>
            <a:r>
              <a:rPr lang="en-US"/>
              <a:t>Content</a:t>
            </a:r>
            <a:endParaRPr lang="en-GB"/>
          </a:p>
        </p:txBody>
      </p:sp>
      <p:sp>
        <p:nvSpPr>
          <p:cNvPr id="34" name="Text Placeholder 5">
            <a:extLst>
              <a:ext uri="{FF2B5EF4-FFF2-40B4-BE49-F238E27FC236}">
                <a16:creationId xmlns:a16="http://schemas.microsoft.com/office/drawing/2014/main" id="{48506B97-867B-48F5-A04C-F36DB60B14DE}"/>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31" name="Text Placeholder 4">
            <a:extLst>
              <a:ext uri="{FF2B5EF4-FFF2-40B4-BE49-F238E27FC236}">
                <a16:creationId xmlns:a16="http://schemas.microsoft.com/office/drawing/2014/main" id="{C872B3FB-A611-4451-BE6C-1F36BD9C14DC}"/>
              </a:ext>
            </a:extLst>
          </p:cNvPr>
          <p:cNvSpPr>
            <a:spLocks noGrp="1"/>
          </p:cNvSpPr>
          <p:nvPr>
            <p:ph type="body" sz="quarter" idx="43" hasCustomPrompt="1"/>
          </p:nvPr>
        </p:nvSpPr>
        <p:spPr>
          <a:xfrm>
            <a:off x="3352487" y="3870324"/>
            <a:ext cx="2566988" cy="959723"/>
          </a:xfrm>
        </p:spPr>
        <p:txBody>
          <a:bodyPr>
            <a:normAutofit/>
          </a:bodyPr>
          <a:lstStyle>
            <a:lvl1pPr marL="0" indent="0">
              <a:buNone/>
              <a:defRPr>
                <a:solidFill>
                  <a:schemeClr val="bg1"/>
                </a:solidFill>
              </a:defRPr>
            </a:lvl1pPr>
          </a:lstStyle>
          <a:p>
            <a:pPr lvl="0"/>
            <a:r>
              <a:rPr lang="en-US"/>
              <a:t>Content</a:t>
            </a:r>
            <a:endParaRPr lang="en-GB"/>
          </a:p>
        </p:txBody>
      </p:sp>
      <p:sp>
        <p:nvSpPr>
          <p:cNvPr id="32" name="Text Placeholder 5">
            <a:extLst>
              <a:ext uri="{FF2B5EF4-FFF2-40B4-BE49-F238E27FC236}">
                <a16:creationId xmlns:a16="http://schemas.microsoft.com/office/drawing/2014/main" id="{9C6B06F4-0DC3-46A6-8C96-1A462BBE8153}"/>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Text Placeholder 4">
            <a:extLst>
              <a:ext uri="{FF2B5EF4-FFF2-40B4-BE49-F238E27FC236}">
                <a16:creationId xmlns:a16="http://schemas.microsoft.com/office/drawing/2014/main" id="{7FFA95FF-D30E-FD41-9C12-8B900E868C1C}"/>
              </a:ext>
            </a:extLst>
          </p:cNvPr>
          <p:cNvSpPr>
            <a:spLocks noGrp="1"/>
          </p:cNvSpPr>
          <p:nvPr>
            <p:ph type="body" sz="quarter" idx="37" hasCustomPrompt="1"/>
          </p:nvPr>
        </p:nvSpPr>
        <p:spPr>
          <a:xfrm>
            <a:off x="457200" y="3870324"/>
            <a:ext cx="2566988" cy="959723"/>
          </a:xfrm>
        </p:spPr>
        <p:txBody>
          <a:bodyPr>
            <a:normAutofit/>
          </a:bodyPr>
          <a:lstStyle>
            <a:lvl1pPr marL="0" indent="0">
              <a:buNone/>
              <a:defRPr>
                <a:solidFill>
                  <a:schemeClr val="bg1"/>
                </a:solidFill>
              </a:defRPr>
            </a:lvl1pPr>
          </a:lstStyle>
          <a:p>
            <a:pPr lvl="0"/>
            <a:r>
              <a:rPr lang="en-US"/>
              <a:t>Content</a:t>
            </a:r>
            <a:endParaRPr lang="en-GB"/>
          </a:p>
        </p:txBody>
      </p:sp>
      <p:sp>
        <p:nvSpPr>
          <p:cNvPr id="27" name="Content Placeholder 2">
            <a:extLst>
              <a:ext uri="{FF2B5EF4-FFF2-40B4-BE49-F238E27FC236}">
                <a16:creationId xmlns:a16="http://schemas.microsoft.com/office/drawing/2014/main" id="{2B51C42A-5A25-49B0-B7EF-761A24C477FE}"/>
              </a:ext>
            </a:extLst>
          </p:cNvPr>
          <p:cNvSpPr>
            <a:spLocks noGrp="1"/>
          </p:cNvSpPr>
          <p:nvPr>
            <p:ph sz="quarter" idx="40"/>
          </p:nvPr>
        </p:nvSpPr>
        <p:spPr>
          <a:xfrm>
            <a:off x="6250775" y="1533600"/>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9" name="Content Placeholder 2">
            <a:extLst>
              <a:ext uri="{FF2B5EF4-FFF2-40B4-BE49-F238E27FC236}">
                <a16:creationId xmlns:a16="http://schemas.microsoft.com/office/drawing/2014/main" id="{B70A766E-67FF-4F19-A9A2-7F27CAAC8082}"/>
              </a:ext>
            </a:extLst>
          </p:cNvPr>
          <p:cNvSpPr>
            <a:spLocks noGrp="1"/>
          </p:cNvSpPr>
          <p:nvPr>
            <p:ph sz="quarter" idx="41"/>
          </p:nvPr>
        </p:nvSpPr>
        <p:spPr>
          <a:xfrm>
            <a:off x="3355607" y="1533600"/>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0" name="Content Placeholder 2">
            <a:extLst>
              <a:ext uri="{FF2B5EF4-FFF2-40B4-BE49-F238E27FC236}">
                <a16:creationId xmlns:a16="http://schemas.microsoft.com/office/drawing/2014/main" id="{436AC0E6-B042-4D39-9D62-8A2556E58A89}"/>
              </a:ext>
            </a:extLst>
          </p:cNvPr>
          <p:cNvSpPr>
            <a:spLocks noGrp="1"/>
          </p:cNvSpPr>
          <p:nvPr>
            <p:ph sz="quarter" idx="42"/>
          </p:nvPr>
        </p:nvSpPr>
        <p:spPr>
          <a:xfrm>
            <a:off x="457200" y="1533600"/>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7" name="Text Placeholder 5">
            <a:extLst>
              <a:ext uri="{FF2B5EF4-FFF2-40B4-BE49-F238E27FC236}">
                <a16:creationId xmlns:a16="http://schemas.microsoft.com/office/drawing/2014/main" id="{27F2D1F6-A1B3-9344-9DC9-C49AE9A34080}"/>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8" name="Picture Placeholder 2">
            <a:extLst>
              <a:ext uri="{FF2B5EF4-FFF2-40B4-BE49-F238E27FC236}">
                <a16:creationId xmlns:a16="http://schemas.microsoft.com/office/drawing/2014/main" id="{AC285D94-0431-9742-A9C0-0592B4A45A1E}"/>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18331181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 Columns with Headlines">
    <p:bg>
      <p:bgPr>
        <a:solidFill>
          <a:schemeClr val="tx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EB7AF8A-F40D-4B66-A650-AA12F1383BFA}"/>
              </a:ext>
            </a:extLst>
          </p:cNvPr>
          <p:cNvSpPr>
            <a:spLocks noGrp="1"/>
          </p:cNvSpPr>
          <p:nvPr>
            <p:ph sz="quarter" idx="40"/>
          </p:nvPr>
        </p:nvSpPr>
        <p:spPr>
          <a:xfrm>
            <a:off x="6250775" y="2688793"/>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1" name="Content Placeholder 2">
            <a:extLst>
              <a:ext uri="{FF2B5EF4-FFF2-40B4-BE49-F238E27FC236}">
                <a16:creationId xmlns:a16="http://schemas.microsoft.com/office/drawing/2014/main" id="{FD941443-5AA0-41E7-8398-9136A523A3FB}"/>
              </a:ext>
            </a:extLst>
          </p:cNvPr>
          <p:cNvSpPr>
            <a:spLocks noGrp="1"/>
          </p:cNvSpPr>
          <p:nvPr>
            <p:ph sz="quarter" idx="41"/>
          </p:nvPr>
        </p:nvSpPr>
        <p:spPr>
          <a:xfrm>
            <a:off x="3355607" y="2688793"/>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2" name="Content Placeholder 2">
            <a:extLst>
              <a:ext uri="{FF2B5EF4-FFF2-40B4-BE49-F238E27FC236}">
                <a16:creationId xmlns:a16="http://schemas.microsoft.com/office/drawing/2014/main" id="{3C427F38-BC10-4E0F-B372-7EDC2F0299B9}"/>
              </a:ext>
            </a:extLst>
          </p:cNvPr>
          <p:cNvSpPr>
            <a:spLocks noGrp="1"/>
          </p:cNvSpPr>
          <p:nvPr>
            <p:ph sz="quarter" idx="42"/>
          </p:nvPr>
        </p:nvSpPr>
        <p:spPr>
          <a:xfrm>
            <a:off x="457200" y="2688793"/>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7" name="Text Placeholder 5">
            <a:extLst>
              <a:ext uri="{FF2B5EF4-FFF2-40B4-BE49-F238E27FC236}">
                <a16:creationId xmlns:a16="http://schemas.microsoft.com/office/drawing/2014/main" id="{0B073CF9-6EAF-4F6A-B32A-823F66D4D209}"/>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9" name="Text Placeholder 5">
            <a:extLst>
              <a:ext uri="{FF2B5EF4-FFF2-40B4-BE49-F238E27FC236}">
                <a16:creationId xmlns:a16="http://schemas.microsoft.com/office/drawing/2014/main" id="{086D2C20-C71D-43DD-AB04-AE58ACF2CDEF}"/>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33" name="Text Placeholder 5">
            <a:extLst>
              <a:ext uri="{FF2B5EF4-FFF2-40B4-BE49-F238E27FC236}">
                <a16:creationId xmlns:a16="http://schemas.microsoft.com/office/drawing/2014/main" id="{76738DB8-B79B-4E38-8746-54E788E0E7A9}"/>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40" name="Text Placeholder 4">
            <a:extLst>
              <a:ext uri="{FF2B5EF4-FFF2-40B4-BE49-F238E27FC236}">
                <a16:creationId xmlns:a16="http://schemas.microsoft.com/office/drawing/2014/main" id="{DFB110C3-D5D7-4EAC-8EEC-AD2CA7A24A7A}"/>
              </a:ext>
            </a:extLst>
          </p:cNvPr>
          <p:cNvSpPr>
            <a:spLocks noGrp="1"/>
          </p:cNvSpPr>
          <p:nvPr>
            <p:ph type="body" sz="quarter" idx="45" hasCustomPrompt="1"/>
          </p:nvPr>
        </p:nvSpPr>
        <p:spPr>
          <a:xfrm>
            <a:off x="6253963" y="1531848"/>
            <a:ext cx="2566988" cy="959723"/>
          </a:xfrm>
        </p:spPr>
        <p:txBody>
          <a:bodyPr anchor="b">
            <a:normAutofit/>
          </a:bodyPr>
          <a:lstStyle>
            <a:lvl1pPr marL="0" indent="0">
              <a:buNone/>
              <a:defRPr>
                <a:solidFill>
                  <a:schemeClr val="bg1"/>
                </a:solidFill>
              </a:defRPr>
            </a:lvl1pPr>
          </a:lstStyle>
          <a:p>
            <a:pPr lvl="0"/>
            <a:r>
              <a:rPr lang="en-US"/>
              <a:t>Content</a:t>
            </a:r>
            <a:endParaRPr lang="en-GB"/>
          </a:p>
        </p:txBody>
      </p:sp>
      <p:sp>
        <p:nvSpPr>
          <p:cNvPr id="41" name="Text Placeholder 4">
            <a:extLst>
              <a:ext uri="{FF2B5EF4-FFF2-40B4-BE49-F238E27FC236}">
                <a16:creationId xmlns:a16="http://schemas.microsoft.com/office/drawing/2014/main" id="{BBC5D279-8BB4-49A6-BE29-644F584950D2}"/>
              </a:ext>
            </a:extLst>
          </p:cNvPr>
          <p:cNvSpPr>
            <a:spLocks noGrp="1"/>
          </p:cNvSpPr>
          <p:nvPr>
            <p:ph type="body" sz="quarter" idx="43" hasCustomPrompt="1"/>
          </p:nvPr>
        </p:nvSpPr>
        <p:spPr>
          <a:xfrm>
            <a:off x="3352487" y="1531848"/>
            <a:ext cx="2566988" cy="959723"/>
          </a:xfrm>
        </p:spPr>
        <p:txBody>
          <a:bodyPr anchor="b">
            <a:normAutofit/>
          </a:bodyPr>
          <a:lstStyle>
            <a:lvl1pPr marL="0" indent="0">
              <a:buNone/>
              <a:defRPr>
                <a:solidFill>
                  <a:schemeClr val="bg1"/>
                </a:solidFill>
              </a:defRPr>
            </a:lvl1pPr>
          </a:lstStyle>
          <a:p>
            <a:pPr lvl="0"/>
            <a:r>
              <a:rPr lang="en-US"/>
              <a:t>Content</a:t>
            </a:r>
            <a:endParaRPr lang="en-GB"/>
          </a:p>
        </p:txBody>
      </p:sp>
      <p:sp>
        <p:nvSpPr>
          <p:cNvPr id="42" name="Text Placeholder 4">
            <a:extLst>
              <a:ext uri="{FF2B5EF4-FFF2-40B4-BE49-F238E27FC236}">
                <a16:creationId xmlns:a16="http://schemas.microsoft.com/office/drawing/2014/main" id="{EF2C7334-85E7-4136-AA49-E534126A3B7A}"/>
              </a:ext>
            </a:extLst>
          </p:cNvPr>
          <p:cNvSpPr>
            <a:spLocks noGrp="1"/>
          </p:cNvSpPr>
          <p:nvPr>
            <p:ph type="body" sz="quarter" idx="47" hasCustomPrompt="1"/>
          </p:nvPr>
        </p:nvSpPr>
        <p:spPr>
          <a:xfrm>
            <a:off x="457200" y="1531848"/>
            <a:ext cx="2566988" cy="959723"/>
          </a:xfrm>
        </p:spPr>
        <p:txBody>
          <a:bodyPr anchor="b">
            <a:normAutofit/>
          </a:bodyPr>
          <a:lstStyle>
            <a:lvl1pPr marL="0" indent="0">
              <a:buNone/>
              <a:defRPr>
                <a:solidFill>
                  <a:schemeClr val="bg1"/>
                </a:solidFill>
              </a:defRPr>
            </a:lvl1pPr>
          </a:lstStyle>
          <a:p>
            <a:pPr lvl="0"/>
            <a:r>
              <a:rPr lang="en-US"/>
              <a:t>Content</a:t>
            </a:r>
            <a:endParaRPr lang="en-GB"/>
          </a:p>
        </p:txBody>
      </p:sp>
      <p:sp>
        <p:nvSpPr>
          <p:cNvPr id="17" name="Picture Placeholder 2">
            <a:extLst>
              <a:ext uri="{FF2B5EF4-FFF2-40B4-BE49-F238E27FC236}">
                <a16:creationId xmlns:a16="http://schemas.microsoft.com/office/drawing/2014/main" id="{0105B4E8-BC2F-FD47-80FA-C5F5583EC1A6}"/>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27303035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size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5EB1B899-C054-C548-A987-6046F4F4E297}"/>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solidFill>
                  <a:schemeClr val="bg1"/>
                </a:solidFill>
              </a:defRPr>
            </a:lvl1pPr>
          </a:lstStyle>
          <a:p>
            <a:r>
              <a:rPr lang="en-GB"/>
              <a:t>Label Logo</a:t>
            </a:r>
          </a:p>
        </p:txBody>
      </p:sp>
      <p:sp>
        <p:nvSpPr>
          <p:cNvPr id="6" name="Picture Placeholder 2">
            <a:extLst>
              <a:ext uri="{FF2B5EF4-FFF2-40B4-BE49-F238E27FC236}">
                <a16:creationId xmlns:a16="http://schemas.microsoft.com/office/drawing/2014/main" id="{043E87D0-1C8C-2444-BDC2-E3B152CFB688}"/>
              </a:ext>
            </a:extLst>
          </p:cNvPr>
          <p:cNvSpPr>
            <a:spLocks noGrp="1"/>
          </p:cNvSpPr>
          <p:nvPr>
            <p:ph type="pic" sz="quarter" idx="19"/>
          </p:nvPr>
        </p:nvSpPr>
        <p:spPr>
          <a:xfrm>
            <a:off x="0" y="-7748"/>
            <a:ext cx="9144000" cy="5157598"/>
          </a:xfrm>
        </p:spPr>
        <p:txBody>
          <a:bodyPr>
            <a:normAutofit/>
          </a:bodyPr>
          <a:lstStyle>
            <a:lvl1pPr marL="0" indent="0">
              <a:buNone/>
              <a:defRPr>
                <a:solidFill>
                  <a:schemeClr val="bg1"/>
                </a:solidFill>
              </a:defRPr>
            </a:lvl1pPr>
          </a:lstStyle>
          <a:p>
            <a:r>
              <a:rPr lang="en-US"/>
              <a:t>Click icon to add picture</a:t>
            </a:r>
            <a:endParaRPr lang="en-GB"/>
          </a:p>
        </p:txBody>
      </p:sp>
      <p:sp>
        <p:nvSpPr>
          <p:cNvPr id="4" name="TextBox 3">
            <a:extLst>
              <a:ext uri="{FF2B5EF4-FFF2-40B4-BE49-F238E27FC236}">
                <a16:creationId xmlns:a16="http://schemas.microsoft.com/office/drawing/2014/main" id="{EF9377DC-483F-8248-9874-764B36DD3918}"/>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5" name="Textplatzhalter 3">
            <a:extLst>
              <a:ext uri="{FF2B5EF4-FFF2-40B4-BE49-F238E27FC236}">
                <a16:creationId xmlns:a16="http://schemas.microsoft.com/office/drawing/2014/main" id="{4BF09194-286A-8B44-BC10-9E6C9C6D8032}"/>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Tree>
    <p:extLst>
      <p:ext uri="{BB962C8B-B14F-4D97-AF65-F5344CB8AC3E}">
        <p14:creationId xmlns:p14="http://schemas.microsoft.com/office/powerpoint/2010/main" val="40954935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 Section Lef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FC714F1-A5D9-094F-BEDE-6DDA740D9F3D}"/>
              </a:ext>
            </a:extLst>
          </p:cNvPr>
          <p:cNvSpPr>
            <a:spLocks noGrp="1"/>
          </p:cNvSpPr>
          <p:nvPr>
            <p:ph type="pic" sz="quarter" idx="11"/>
          </p:nvPr>
        </p:nvSpPr>
        <p:spPr>
          <a:xfrm>
            <a:off x="4608510" y="932183"/>
            <a:ext cx="4204715" cy="3884491"/>
          </a:xfrm>
        </p:spPr>
        <p:txBody>
          <a:bodyPr tIns="79200" rIns="79200" bIns="327600">
            <a:normAutofit/>
          </a:bodyPr>
          <a:lstStyle>
            <a:lvl1pPr marL="0" indent="0">
              <a:buFont typeface="Arial" panose="020B0604020202020204" pitchFamily="34" charset="0"/>
              <a:buNone/>
              <a:defRPr/>
            </a:lvl1pPr>
          </a:lstStyle>
          <a:p>
            <a:r>
              <a:rPr lang="en-US"/>
              <a:t>Click icon to add picture</a:t>
            </a:r>
            <a:endParaRPr lang="en-GB"/>
          </a:p>
        </p:txBody>
      </p:sp>
      <p:sp>
        <p:nvSpPr>
          <p:cNvPr id="10" name="Text Placeholder 4">
            <a:extLst>
              <a:ext uri="{FF2B5EF4-FFF2-40B4-BE49-F238E27FC236}">
                <a16:creationId xmlns:a16="http://schemas.microsoft.com/office/drawing/2014/main" id="{F2719AB4-99B8-184E-BB81-5E0FC83F164C}"/>
              </a:ext>
            </a:extLst>
          </p:cNvPr>
          <p:cNvSpPr>
            <a:spLocks noGrp="1"/>
          </p:cNvSpPr>
          <p:nvPr>
            <p:ph type="body" sz="quarter" idx="12" hasCustomPrompt="1"/>
          </p:nvPr>
        </p:nvSpPr>
        <p:spPr>
          <a:xfrm>
            <a:off x="449263" y="3108325"/>
            <a:ext cx="3994174" cy="507831"/>
          </a:xfrm>
        </p:spPr>
        <p:txBody>
          <a:bodyPr>
            <a:noAutofit/>
          </a:bodyPr>
          <a:lstStyle>
            <a:lvl1pPr marL="0" indent="0">
              <a:buFont typeface="Arial" panose="020B0604020202020204" pitchFamily="34" charset="0"/>
              <a:buNone/>
              <a:defRPr sz="3300">
                <a:solidFill>
                  <a:schemeClr val="accent1"/>
                </a:solidFill>
              </a:defRPr>
            </a:lvl1pPr>
          </a:lstStyle>
          <a:p>
            <a:pPr lvl="0"/>
            <a:r>
              <a:rPr lang="en-US"/>
              <a:t>Headline</a:t>
            </a:r>
            <a:endParaRPr lang="en-GB"/>
          </a:p>
        </p:txBody>
      </p:sp>
      <p:sp>
        <p:nvSpPr>
          <p:cNvPr id="9" name="Text Placeholder 3">
            <a:extLst>
              <a:ext uri="{FF2B5EF4-FFF2-40B4-BE49-F238E27FC236}">
                <a16:creationId xmlns:a16="http://schemas.microsoft.com/office/drawing/2014/main" id="{6F423832-EB49-47F9-BD46-9D6B635D1176}"/>
              </a:ext>
            </a:extLst>
          </p:cNvPr>
          <p:cNvSpPr>
            <a:spLocks noGrp="1"/>
          </p:cNvSpPr>
          <p:nvPr>
            <p:ph type="body" sz="quarter" idx="13" hasCustomPrompt="1"/>
          </p:nvPr>
        </p:nvSpPr>
        <p:spPr>
          <a:xfrm>
            <a:off x="449263" y="3794125"/>
            <a:ext cx="3994150" cy="1022350"/>
          </a:xfrm>
        </p:spPr>
        <p:txBody>
          <a:bodyPr/>
          <a:lstStyle>
            <a:lvl1pPr marL="0" indent="0">
              <a:buFontTx/>
              <a:buNone/>
              <a:defRPr/>
            </a:lvl1pPr>
          </a:lstStyle>
          <a:p>
            <a:pPr lvl="0"/>
            <a:r>
              <a:rPr lang="en-US"/>
              <a:t>Body</a:t>
            </a:r>
            <a:endParaRPr lang="de-AT"/>
          </a:p>
        </p:txBody>
      </p:sp>
      <p:pic>
        <p:nvPicPr>
          <p:cNvPr id="7" name="Picture Placeholder 11">
            <a:extLst>
              <a:ext uri="{FF2B5EF4-FFF2-40B4-BE49-F238E27FC236}">
                <a16:creationId xmlns:a16="http://schemas.microsoft.com/office/drawing/2014/main" id="{EB1307AD-DCE9-7B43-A0FA-13387BA2F0FD}"/>
              </a:ext>
            </a:extLst>
          </p:cNvPr>
          <p:cNvPicPr>
            <a:picLocks noChangeAspect="1"/>
          </p:cNvPicPr>
          <p:nvPr userDrawn="1"/>
        </p:nvPicPr>
        <p:blipFill>
          <a:blip r:embed="rId3"/>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5899693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 Quo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C26A45E6-092F-1844-B132-6B74FE821FFE}"/>
              </a:ext>
            </a:extLst>
          </p:cNvPr>
          <p:cNvSpPr>
            <a:spLocks noGrp="1"/>
          </p:cNvSpPr>
          <p:nvPr>
            <p:ph type="body" sz="quarter" idx="10" hasCustomPrompt="1"/>
          </p:nvPr>
        </p:nvSpPr>
        <p:spPr>
          <a:xfrm>
            <a:off x="387269" y="2933838"/>
            <a:ext cx="1969738"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1</a:t>
            </a:r>
            <a:endParaRPr lang="en-GB"/>
          </a:p>
        </p:txBody>
      </p:sp>
      <p:sp>
        <p:nvSpPr>
          <p:cNvPr id="18" name="Text Placeholder 4">
            <a:extLst>
              <a:ext uri="{FF2B5EF4-FFF2-40B4-BE49-F238E27FC236}">
                <a16:creationId xmlns:a16="http://schemas.microsoft.com/office/drawing/2014/main" id="{0FE89D92-0C91-AE4D-9DF1-8F01FB5678F6}"/>
              </a:ext>
            </a:extLst>
          </p:cNvPr>
          <p:cNvSpPr>
            <a:spLocks noGrp="1"/>
          </p:cNvSpPr>
          <p:nvPr>
            <p:ph type="body" sz="quarter" idx="11" hasCustomPrompt="1"/>
          </p:nvPr>
        </p:nvSpPr>
        <p:spPr>
          <a:xfrm>
            <a:off x="387269" y="3568045"/>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2 (optional)</a:t>
            </a:r>
            <a:endParaRPr lang="en-GB"/>
          </a:p>
        </p:txBody>
      </p:sp>
      <p:sp>
        <p:nvSpPr>
          <p:cNvPr id="7" name="Text Placeholder 4">
            <a:extLst>
              <a:ext uri="{FF2B5EF4-FFF2-40B4-BE49-F238E27FC236}">
                <a16:creationId xmlns:a16="http://schemas.microsoft.com/office/drawing/2014/main" id="{9BB3BE40-546C-AB44-9154-539ABA406E3F}"/>
              </a:ext>
            </a:extLst>
          </p:cNvPr>
          <p:cNvSpPr>
            <a:spLocks noGrp="1"/>
          </p:cNvSpPr>
          <p:nvPr>
            <p:ph type="body" sz="quarter" idx="12" hasCustomPrompt="1"/>
          </p:nvPr>
        </p:nvSpPr>
        <p:spPr>
          <a:xfrm>
            <a:off x="387269" y="4186018"/>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3 (optional)</a:t>
            </a:r>
            <a:endParaRPr lang="en-GB"/>
          </a:p>
        </p:txBody>
      </p:sp>
      <p:sp>
        <p:nvSpPr>
          <p:cNvPr id="11" name="Picture Placeholder 2">
            <a:extLst>
              <a:ext uri="{FF2B5EF4-FFF2-40B4-BE49-F238E27FC236}">
                <a16:creationId xmlns:a16="http://schemas.microsoft.com/office/drawing/2014/main" id="{F5C741F4-AE6E-6F44-8529-32C13B6A0F7B}"/>
              </a:ext>
            </a:extLst>
          </p:cNvPr>
          <p:cNvSpPr>
            <a:spLocks noGrp="1"/>
          </p:cNvSpPr>
          <p:nvPr>
            <p:ph type="pic" sz="quarter" idx="13"/>
          </p:nvPr>
        </p:nvSpPr>
        <p:spPr>
          <a:xfrm>
            <a:off x="4608510" y="932183"/>
            <a:ext cx="4204715" cy="3884491"/>
          </a:xfrm>
        </p:spPr>
        <p:txBody>
          <a:bodyPr tIns="79200" rIns="79200" bIns="327600">
            <a:normAutofit/>
          </a:bodyPr>
          <a:lstStyle>
            <a:lvl1pPr marL="0" indent="0">
              <a:buNone/>
              <a:defRPr/>
            </a:lvl1pPr>
          </a:lstStyle>
          <a:p>
            <a:r>
              <a:rPr lang="en-US"/>
              <a:t>Click icon to add picture</a:t>
            </a:r>
            <a:endParaRPr lang="en-GB"/>
          </a:p>
        </p:txBody>
      </p:sp>
      <p:pic>
        <p:nvPicPr>
          <p:cNvPr id="9" name="Picture Placeholder 11">
            <a:extLst>
              <a:ext uri="{FF2B5EF4-FFF2-40B4-BE49-F238E27FC236}">
                <a16:creationId xmlns:a16="http://schemas.microsoft.com/office/drawing/2014/main" id="{174B35A9-B506-2E43-A2B6-4883037FB675}"/>
              </a:ext>
            </a:extLst>
          </p:cNvPr>
          <p:cNvPicPr>
            <a:picLocks noChangeAspect="1"/>
          </p:cNvPicPr>
          <p:nvPr userDrawn="1"/>
        </p:nvPicPr>
        <p:blipFill>
          <a:blip r:embed="rId3"/>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4978345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R: Section To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1E4AD72-EBF1-D347-B7DA-797E2F22DAE0}"/>
              </a:ext>
            </a:extLst>
          </p:cNvPr>
          <p:cNvSpPr>
            <a:spLocks noGrp="1"/>
          </p:cNvSpPr>
          <p:nvPr>
            <p:ph type="pic" sz="quarter" idx="10"/>
          </p:nvPr>
        </p:nvSpPr>
        <p:spPr>
          <a:xfrm>
            <a:off x="-6357" y="1646437"/>
            <a:ext cx="9150357" cy="3503413"/>
          </a:xfrm>
        </p:spPr>
        <p:txBody>
          <a:bodyPr anchor="ctr">
            <a:normAutofit/>
          </a:bodyPr>
          <a:lstStyle>
            <a:lvl1pPr marL="0" indent="0" algn="ctr">
              <a:buNone/>
              <a:defRPr>
                <a:latin typeface="Signa Offc Pro Light" panose="020B0504030101020102" pitchFamily="34" charset="77"/>
              </a:defRPr>
            </a:lvl1pPr>
          </a:lstStyle>
          <a:p>
            <a:r>
              <a:rPr lang="en-US"/>
              <a:t>Click icon to add picture</a:t>
            </a:r>
            <a:endParaRPr lang="en-GB"/>
          </a:p>
        </p:txBody>
      </p:sp>
      <p:sp>
        <p:nvSpPr>
          <p:cNvPr id="18" name="Untertitel 2">
            <a:extLst>
              <a:ext uri="{FF2B5EF4-FFF2-40B4-BE49-F238E27FC236}">
                <a16:creationId xmlns:a16="http://schemas.microsoft.com/office/drawing/2014/main" id="{58471029-01E8-1D47-9CD5-5820B775F98B}"/>
              </a:ext>
            </a:extLst>
          </p:cNvPr>
          <p:cNvSpPr>
            <a:spLocks noGrp="1"/>
          </p:cNvSpPr>
          <p:nvPr>
            <p:ph type="subTitle" idx="17" hasCustomPrompt="1"/>
          </p:nvPr>
        </p:nvSpPr>
        <p:spPr>
          <a:xfrm>
            <a:off x="460441" y="108501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0" name="Titel 1">
            <a:extLst>
              <a:ext uri="{FF2B5EF4-FFF2-40B4-BE49-F238E27FC236}">
                <a16:creationId xmlns:a16="http://schemas.microsoft.com/office/drawing/2014/main" id="{E744666E-4BD7-7B40-A413-289250878651}"/>
              </a:ext>
            </a:extLst>
          </p:cNvPr>
          <p:cNvSpPr>
            <a:spLocks noGrp="1"/>
          </p:cNvSpPr>
          <p:nvPr>
            <p:ph type="ctrTitle" hasCustomPrompt="1"/>
          </p:nvPr>
        </p:nvSpPr>
        <p:spPr>
          <a:xfrm>
            <a:off x="460440" y="57336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a:t>
            </a:r>
          </a:p>
        </p:txBody>
      </p:sp>
      <p:pic>
        <p:nvPicPr>
          <p:cNvPr id="7" name="Picture Placeholder 11">
            <a:extLst>
              <a:ext uri="{FF2B5EF4-FFF2-40B4-BE49-F238E27FC236}">
                <a16:creationId xmlns:a16="http://schemas.microsoft.com/office/drawing/2014/main" id="{2BD69FE9-CF8B-FF4E-AD47-5B80B8A69990}"/>
              </a:ext>
            </a:extLst>
          </p:cNvPr>
          <p:cNvPicPr>
            <a:picLocks noChangeAspect="1"/>
          </p:cNvPicPr>
          <p:nvPr userDrawn="1"/>
        </p:nvPicPr>
        <p:blipFill>
          <a:blip r:embed="rId3"/>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23078757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lbum">
    <p:bg>
      <p:bgPr>
        <a:solidFill>
          <a:schemeClr val="bg1"/>
        </a:solidFill>
        <a:effectLst/>
      </p:bgPr>
    </p:bg>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7D0B0F09-2679-AF43-A28D-DF830669CFFD}"/>
              </a:ext>
            </a:extLst>
          </p:cNvPr>
          <p:cNvSpPr>
            <a:spLocks noGrp="1"/>
          </p:cNvSpPr>
          <p:nvPr>
            <p:ph type="pic" sz="quarter" idx="21"/>
          </p:nvPr>
        </p:nvSpPr>
        <p:spPr>
          <a:xfrm>
            <a:off x="6182497" y="-7748"/>
            <a:ext cx="2971800" cy="2530636"/>
          </a:xfrm>
        </p:spPr>
        <p:txBody>
          <a:bodyPr>
            <a:normAutofit/>
          </a:bodyPr>
          <a:lstStyle>
            <a:lvl1pPr marL="0" indent="0">
              <a:buNone/>
              <a:defRPr/>
            </a:lvl1pPr>
          </a:lstStyle>
          <a:p>
            <a:r>
              <a:rPr lang="en-US"/>
              <a:t>Click icon to add picture</a:t>
            </a:r>
            <a:endParaRPr lang="en-GB"/>
          </a:p>
        </p:txBody>
      </p:sp>
      <p:sp>
        <p:nvSpPr>
          <p:cNvPr id="14" name="Picture Placeholder 2">
            <a:extLst>
              <a:ext uri="{FF2B5EF4-FFF2-40B4-BE49-F238E27FC236}">
                <a16:creationId xmlns:a16="http://schemas.microsoft.com/office/drawing/2014/main" id="{E25DECFB-7C3D-0941-9171-7FE5BD83A280}"/>
              </a:ext>
            </a:extLst>
          </p:cNvPr>
          <p:cNvSpPr>
            <a:spLocks noGrp="1"/>
          </p:cNvSpPr>
          <p:nvPr>
            <p:ph type="pic" sz="quarter" idx="14"/>
          </p:nvPr>
        </p:nvSpPr>
        <p:spPr>
          <a:xfrm>
            <a:off x="0" y="2619215"/>
            <a:ext cx="2971800" cy="2530636"/>
          </a:xfrm>
        </p:spPr>
        <p:txBody>
          <a:bodyPr>
            <a:normAutofit/>
          </a:bodyPr>
          <a:lstStyle>
            <a:lvl1pPr marL="0" indent="0">
              <a:buNone/>
              <a:defRPr/>
            </a:lvl1pPr>
          </a:lstStyle>
          <a:p>
            <a:r>
              <a:rPr lang="en-US"/>
              <a:t>Click icon to add picture</a:t>
            </a:r>
            <a:endParaRPr lang="en-GB"/>
          </a:p>
        </p:txBody>
      </p:sp>
      <p:sp>
        <p:nvSpPr>
          <p:cNvPr id="16" name="Picture Placeholder 2">
            <a:extLst>
              <a:ext uri="{FF2B5EF4-FFF2-40B4-BE49-F238E27FC236}">
                <a16:creationId xmlns:a16="http://schemas.microsoft.com/office/drawing/2014/main" id="{4F92447C-C68D-4342-B557-C3B4763D2E47}"/>
              </a:ext>
            </a:extLst>
          </p:cNvPr>
          <p:cNvSpPr>
            <a:spLocks noGrp="1"/>
          </p:cNvSpPr>
          <p:nvPr>
            <p:ph type="pic" sz="quarter" idx="16"/>
          </p:nvPr>
        </p:nvSpPr>
        <p:spPr>
          <a:xfrm>
            <a:off x="3091249" y="2619215"/>
            <a:ext cx="2971800" cy="2530636"/>
          </a:xfrm>
        </p:spPr>
        <p:txBody>
          <a:bodyPr>
            <a:normAutofit/>
          </a:bodyPr>
          <a:lstStyle>
            <a:lvl1pPr marL="0" indent="0">
              <a:buNone/>
              <a:defRPr/>
            </a:lvl1pPr>
          </a:lstStyle>
          <a:p>
            <a:r>
              <a:rPr lang="en-US"/>
              <a:t>Click icon to add picture</a:t>
            </a:r>
            <a:endParaRPr lang="en-GB"/>
          </a:p>
        </p:txBody>
      </p:sp>
      <p:sp>
        <p:nvSpPr>
          <p:cNvPr id="19" name="Picture Placeholder 2">
            <a:extLst>
              <a:ext uri="{FF2B5EF4-FFF2-40B4-BE49-F238E27FC236}">
                <a16:creationId xmlns:a16="http://schemas.microsoft.com/office/drawing/2014/main" id="{970525D3-5924-3743-830B-B0885AE6AFB5}"/>
              </a:ext>
            </a:extLst>
          </p:cNvPr>
          <p:cNvSpPr>
            <a:spLocks noGrp="1"/>
          </p:cNvSpPr>
          <p:nvPr>
            <p:ph type="pic" sz="quarter" idx="18"/>
          </p:nvPr>
        </p:nvSpPr>
        <p:spPr>
          <a:xfrm>
            <a:off x="6182497" y="2619215"/>
            <a:ext cx="2971800" cy="2530636"/>
          </a:xfrm>
        </p:spPr>
        <p:txBody>
          <a:bodyPr>
            <a:normAutofit/>
          </a:bodyPr>
          <a:lstStyle>
            <a:lvl1pPr marL="0" indent="0">
              <a:buNone/>
              <a:defRPr/>
            </a:lvl1pPr>
          </a:lstStyle>
          <a:p>
            <a:r>
              <a:rPr lang="en-US"/>
              <a:t>Click icon to add picture</a:t>
            </a:r>
            <a:endParaRPr lang="en-GB"/>
          </a:p>
        </p:txBody>
      </p:sp>
      <p:sp>
        <p:nvSpPr>
          <p:cNvPr id="21" name="Picture Placeholder 2">
            <a:extLst>
              <a:ext uri="{FF2B5EF4-FFF2-40B4-BE49-F238E27FC236}">
                <a16:creationId xmlns:a16="http://schemas.microsoft.com/office/drawing/2014/main" id="{E8BF97B0-5CA7-1443-8902-971B0CAC8DEA}"/>
              </a:ext>
            </a:extLst>
          </p:cNvPr>
          <p:cNvSpPr>
            <a:spLocks noGrp="1"/>
          </p:cNvSpPr>
          <p:nvPr>
            <p:ph type="pic" sz="quarter" idx="19"/>
          </p:nvPr>
        </p:nvSpPr>
        <p:spPr>
          <a:xfrm>
            <a:off x="0" y="-7748"/>
            <a:ext cx="2971800" cy="2530636"/>
          </a:xfrm>
        </p:spPr>
        <p:txBody>
          <a:bodyPr>
            <a:normAutofit/>
          </a:bodyPr>
          <a:lstStyle>
            <a:lvl1pPr marL="0" indent="0">
              <a:buNone/>
              <a:defRPr/>
            </a:lvl1pPr>
          </a:lstStyle>
          <a:p>
            <a:r>
              <a:rPr lang="en-US"/>
              <a:t>Click icon to add picture</a:t>
            </a:r>
            <a:endParaRPr lang="en-GB"/>
          </a:p>
        </p:txBody>
      </p:sp>
      <p:sp>
        <p:nvSpPr>
          <p:cNvPr id="22" name="Picture Placeholder 2">
            <a:extLst>
              <a:ext uri="{FF2B5EF4-FFF2-40B4-BE49-F238E27FC236}">
                <a16:creationId xmlns:a16="http://schemas.microsoft.com/office/drawing/2014/main" id="{F7C41009-1366-4D4D-B7B3-DDB059800CE9}"/>
              </a:ext>
            </a:extLst>
          </p:cNvPr>
          <p:cNvSpPr>
            <a:spLocks noGrp="1"/>
          </p:cNvSpPr>
          <p:nvPr>
            <p:ph type="pic" sz="quarter" idx="20"/>
          </p:nvPr>
        </p:nvSpPr>
        <p:spPr>
          <a:xfrm>
            <a:off x="3091249" y="-7748"/>
            <a:ext cx="2971800" cy="2530636"/>
          </a:xfrm>
        </p:spPr>
        <p:txBody>
          <a:bodyPr>
            <a:normAutofit/>
          </a:bodyPr>
          <a:lstStyle>
            <a:lvl1pPr marL="0" indent="0">
              <a:buNone/>
              <a:defRPr/>
            </a:lvl1pPr>
          </a:lstStyle>
          <a:p>
            <a:r>
              <a:rPr lang="en-US"/>
              <a:t>Click icon to add picture</a:t>
            </a:r>
            <a:endParaRPr lang="en-GB"/>
          </a:p>
        </p:txBody>
      </p:sp>
      <p:sp>
        <p:nvSpPr>
          <p:cNvPr id="10" name="Picture Placeholder 2">
            <a:extLst>
              <a:ext uri="{FF2B5EF4-FFF2-40B4-BE49-F238E27FC236}">
                <a16:creationId xmlns:a16="http://schemas.microsoft.com/office/drawing/2014/main" id="{E2CA4A0E-A606-4A09-8673-BC9C4A7B87C6}"/>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a:t>Label Logo</a:t>
            </a:r>
          </a:p>
        </p:txBody>
      </p:sp>
    </p:spTree>
    <p:extLst>
      <p:ext uri="{BB962C8B-B14F-4D97-AF65-F5344CB8AC3E}">
        <p14:creationId xmlns:p14="http://schemas.microsoft.com/office/powerpoint/2010/main" val="41618553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6" Type="http://schemas.openxmlformats.org/officeDocument/2006/relationships/theme" Target="../theme/theme2.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Holder 3"/>
          <p:cNvSpPr>
            <a:spLocks noGrp="1"/>
          </p:cNvSpPr>
          <p:nvPr>
            <p:ph type="body" idx="1"/>
          </p:nvPr>
        </p:nvSpPr>
        <p:spPr>
          <a:xfrm>
            <a:off x="457200" y="1533600"/>
            <a:ext cx="8355600" cy="3297600"/>
          </a:xfrm>
          <a:prstGeom prst="rect">
            <a:avLst/>
          </a:prstGeom>
        </p:spPr>
        <p:txBody>
          <a:bodyPr wrap="square" lIns="0" tIns="0" rIns="0" bIns="0">
            <a:normAutofit/>
          </a:bodyPr>
          <a:lstStyle>
            <a:lvl1pPr>
              <a:defRPr b="0" i="0">
                <a:solidFill>
                  <a:schemeClr val="tx1"/>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itle Placeholder 7">
            <a:extLst>
              <a:ext uri="{FF2B5EF4-FFF2-40B4-BE49-F238E27FC236}">
                <a16:creationId xmlns:a16="http://schemas.microsoft.com/office/drawing/2014/main" id="{19CD32B9-DBD5-EC47-AEE4-90D5737800E9}"/>
              </a:ext>
            </a:extLst>
          </p:cNvPr>
          <p:cNvSpPr>
            <a:spLocks noGrp="1"/>
          </p:cNvSpPr>
          <p:nvPr>
            <p:ph type="title"/>
          </p:nvPr>
        </p:nvSpPr>
        <p:spPr>
          <a:xfrm>
            <a:off x="460800" y="363600"/>
            <a:ext cx="8355600" cy="496800"/>
          </a:xfrm>
          <a:prstGeom prst="rect">
            <a:avLst/>
          </a:prstGeom>
        </p:spPr>
        <p:txBody>
          <a:bodyPr vert="horz" lIns="0" tIns="45720" rIns="0" bIns="45720" rtlCol="0" anchor="t" anchorCtr="0">
            <a:noAutofit/>
          </a:bodyPr>
          <a:lstStyle/>
          <a:p>
            <a:r>
              <a:rPr lang="de-DE"/>
              <a:t>Titelmasterformat</a:t>
            </a:r>
            <a:endParaRPr lang="en-GB"/>
          </a:p>
        </p:txBody>
      </p:sp>
      <p:sp>
        <p:nvSpPr>
          <p:cNvPr id="5" name="Slide Number Placeholder 4">
            <a:extLst>
              <a:ext uri="{FF2B5EF4-FFF2-40B4-BE49-F238E27FC236}">
                <a16:creationId xmlns:a16="http://schemas.microsoft.com/office/drawing/2014/main" id="{D46A9211-0787-3747-9C7A-1101D027E0AF}"/>
              </a:ext>
            </a:extLst>
          </p:cNvPr>
          <p:cNvSpPr>
            <a:spLocks noGrp="1"/>
          </p:cNvSpPr>
          <p:nvPr>
            <p:ph type="sldNum" sz="quarter" idx="4"/>
          </p:nvPr>
        </p:nvSpPr>
        <p:spPr>
          <a:xfrm>
            <a:off x="3429000" y="4773613"/>
            <a:ext cx="2057399" cy="273050"/>
          </a:xfrm>
          <a:prstGeom prst="rect">
            <a:avLst/>
          </a:prstGeom>
        </p:spPr>
        <p:txBody>
          <a:bodyPr vert="horz" lIns="91440" tIns="45720" rIns="91440" bIns="45720" rtlCol="0" anchor="ctr"/>
          <a:lstStyle>
            <a:lvl1pPr algn="ctr">
              <a:defRPr sz="850">
                <a:solidFill>
                  <a:schemeClr val="tx1">
                    <a:tint val="75000"/>
                  </a:schemeClr>
                </a:solidFill>
                <a:latin typeface="Signa Offc Pro Light" panose="020B0504030101020102" pitchFamily="34" charset="77"/>
              </a:defRPr>
            </a:lvl1pPr>
          </a:lstStyle>
          <a:p>
            <a:fld id="{E7960A40-8D85-604D-B7A1-83221D89729F}" type="slidenum">
              <a:rPr lang="en-GB" smtClean="0"/>
              <a:pPr/>
              <a:t>‹Nr.›</a:t>
            </a:fld>
            <a:endParaRPr lang="en-GB"/>
          </a:p>
        </p:txBody>
      </p:sp>
    </p:spTree>
  </p:cSld>
  <p:clrMap bg1="lt1" tx1="dk1" bg2="lt2" tx2="dk2" accent1="accent1" accent2="accent2" accent3="accent3" accent4="accent4" accent5="accent5" accent6="accent6" hlink="hlink" folHlink="folHlink"/>
  <p:sldLayoutIdLst>
    <p:sldLayoutId id="2147483783" r:id="rId1"/>
    <p:sldLayoutId id="2147483710" r:id="rId2"/>
    <p:sldLayoutId id="2147483721" r:id="rId3"/>
    <p:sldLayoutId id="2147483820" r:id="rId4"/>
    <p:sldLayoutId id="2147483821" r:id="rId5"/>
    <p:sldLayoutId id="2147483822" r:id="rId6"/>
    <p:sldLayoutId id="2147483823" r:id="rId7"/>
    <p:sldLayoutId id="2147483824" r:id="rId8"/>
    <p:sldLayoutId id="2147483784" r:id="rId9"/>
    <p:sldLayoutId id="2147483699" r:id="rId10"/>
    <p:sldLayoutId id="2147483701" r:id="rId11"/>
    <p:sldLayoutId id="2147483705" r:id="rId12"/>
    <p:sldLayoutId id="2147483813" r:id="rId13"/>
    <p:sldLayoutId id="2147483708" r:id="rId14"/>
    <p:sldLayoutId id="2147483734" r:id="rId15"/>
    <p:sldLayoutId id="2147483706" r:id="rId16"/>
    <p:sldLayoutId id="2147483707" r:id="rId17"/>
    <p:sldLayoutId id="2147483735" r:id="rId18"/>
    <p:sldLayoutId id="2147483724" r:id="rId19"/>
    <p:sldLayoutId id="2147483703" r:id="rId20"/>
    <p:sldLayoutId id="2147483756" r:id="rId21"/>
    <p:sldLayoutId id="2147483757" r:id="rId22"/>
    <p:sldLayoutId id="2147483725" r:id="rId23"/>
    <p:sldLayoutId id="2147483726" r:id="rId24"/>
    <p:sldLayoutId id="2147483787" r:id="rId25"/>
    <p:sldLayoutId id="2147483789" r:id="rId26"/>
    <p:sldLayoutId id="2147483795" r:id="rId27"/>
    <p:sldLayoutId id="2147483794" r:id="rId28"/>
    <p:sldLayoutId id="2147483830" r:id="rId29"/>
    <p:sldLayoutId id="2147483786" r:id="rId30"/>
    <p:sldLayoutId id="2147483790" r:id="rId31"/>
    <p:sldLayoutId id="2147483791" r:id="rId32"/>
    <p:sldLayoutId id="2147483792" r:id="rId33"/>
    <p:sldLayoutId id="2147483831" r:id="rId34"/>
    <p:sldLayoutId id="2147483825" r:id="rId35"/>
    <p:sldLayoutId id="2147483826" r:id="rId36"/>
    <p:sldLayoutId id="2147483827" r:id="rId37"/>
    <p:sldLayoutId id="2147483828" r:id="rId38"/>
    <p:sldLayoutId id="2147483829" r:id="rId39"/>
    <p:sldLayoutId id="2147483814" r:id="rId40"/>
    <p:sldLayoutId id="2147483819" r:id="rId41"/>
    <p:sldLayoutId id="2147483847" r:id="rId42"/>
  </p:sldLayoutIdLst>
  <p:txStyles>
    <p:titleStyle>
      <a:lvl1pPr eaLnBrk="1" hangingPunct="1">
        <a:defRPr sz="3300">
          <a:solidFill>
            <a:schemeClr val="accent1"/>
          </a:solidFill>
          <a:latin typeface="Signa Offc Pro Light" panose="020B0504030101020102" pitchFamily="34" charset="77"/>
          <a:ea typeface="+mj-ea"/>
          <a:cs typeface="+mj-cs"/>
        </a:defRPr>
      </a:lvl1pPr>
    </p:titleStyle>
    <p:bodyStyle>
      <a:lvl1pPr marL="0" indent="0" algn="l" defTabSz="360000" eaLnBrk="1" hangingPunct="1">
        <a:lnSpc>
          <a:spcPct val="90000"/>
        </a:lnSpc>
        <a:spcBef>
          <a:spcPts val="500"/>
        </a:spcBef>
        <a:buFontTx/>
        <a:buNone/>
        <a:tabLst>
          <a:tab pos="0" algn="l"/>
        </a:tabLst>
        <a:defRPr sz="1700" b="0" i="0">
          <a:latin typeface="Signa Offc Pro Light" panose="020B0504030101020102" pitchFamily="34" charset="77"/>
          <a:ea typeface="+mn-ea"/>
          <a:cs typeface="+mn-cs"/>
        </a:defRPr>
      </a:lvl1pPr>
      <a:lvl2pPr marL="268288" indent="-233363" algn="l" defTabSz="360000" eaLnBrk="1" hangingPunct="1">
        <a:lnSpc>
          <a:spcPct val="90000"/>
        </a:lnSpc>
        <a:spcBef>
          <a:spcPts val="250"/>
        </a:spcBef>
        <a:buClr>
          <a:schemeClr val="accent1"/>
        </a:buClr>
        <a:buFont typeface="Symbol" panose="05050102010706020507" pitchFamily="18" charset="2"/>
        <a:buChar char="-"/>
        <a:tabLst>
          <a:tab pos="0" algn="l"/>
        </a:tabLst>
        <a:defRPr sz="1700" b="0" i="0">
          <a:latin typeface="Signa Offc Pro Light" panose="020B0504030101020102" pitchFamily="34" charset="77"/>
          <a:ea typeface="+mn-ea"/>
          <a:cs typeface="+mn-cs"/>
        </a:defRPr>
      </a:lvl2pPr>
      <a:lvl3pPr marL="536575" indent="-222250" algn="l" defTabSz="360000" eaLnBrk="1" hangingPunct="1">
        <a:lnSpc>
          <a:spcPct val="90000"/>
        </a:lnSpc>
        <a:spcBef>
          <a:spcPts val="250"/>
        </a:spcBef>
        <a:buClr>
          <a:schemeClr val="accent1"/>
        </a:buClr>
        <a:buFont typeface="Arial" panose="020B0604020202020204" pitchFamily="34" charset="0"/>
        <a:buChar char="•"/>
        <a:tabLst>
          <a:tab pos="0" algn="l"/>
        </a:tabLst>
        <a:defRPr sz="1700" b="0" i="0">
          <a:latin typeface="Signa Offc Pro Light" panose="020B0504030101020102" pitchFamily="34" charset="77"/>
          <a:ea typeface="+mn-ea"/>
          <a:cs typeface="+mn-cs"/>
        </a:defRPr>
      </a:lvl3pPr>
      <a:lvl4pPr marL="803275" indent="-223838" algn="l" defTabSz="360000" eaLnBrk="1" hangingPunct="1">
        <a:lnSpc>
          <a:spcPct val="90000"/>
        </a:lnSpc>
        <a:spcBef>
          <a:spcPts val="250"/>
        </a:spcBef>
        <a:buClr>
          <a:schemeClr val="tx1"/>
        </a:buClr>
        <a:buFont typeface="Arial" panose="020B0604020202020204" pitchFamily="34" charset="0"/>
        <a:buChar char="•"/>
        <a:tabLst>
          <a:tab pos="0" algn="l"/>
        </a:tabLst>
        <a:defRPr sz="1700" b="0" i="0">
          <a:latin typeface="Signa Offc Pro Light" panose="020B0504030101020102" pitchFamily="34" charset="77"/>
          <a:ea typeface="+mn-ea"/>
          <a:cs typeface="+mn-cs"/>
        </a:defRPr>
      </a:lvl4pPr>
      <a:lvl5pPr marL="1079500" indent="-233363" algn="l" defTabSz="358775" eaLnBrk="1" hangingPunct="1">
        <a:lnSpc>
          <a:spcPct val="90000"/>
        </a:lnSpc>
        <a:spcBef>
          <a:spcPts val="250"/>
        </a:spcBef>
        <a:buClr>
          <a:schemeClr val="tx1"/>
        </a:buClr>
        <a:buFont typeface="Arial" panose="020B0604020202020204" pitchFamily="34" charset="0"/>
        <a:buChar char="•"/>
        <a:tabLst>
          <a:tab pos="0" algn="l"/>
        </a:tabLst>
        <a:defRPr sz="1700" b="0" i="0">
          <a:latin typeface="Signa Offc Pro Light" panose="020B0504030101020102" pitchFamily="34" charset="77"/>
          <a:ea typeface="+mn-ea"/>
          <a:cs typeface="+mn-cs"/>
        </a:defRPr>
      </a:lvl5pPr>
      <a:lvl6pPr marL="2286307" eaLnBrk="1" hangingPunct="1">
        <a:defRPr>
          <a:latin typeface="+mn-lt"/>
          <a:ea typeface="+mn-ea"/>
          <a:cs typeface="+mn-cs"/>
        </a:defRPr>
      </a:lvl6pPr>
      <a:lvl7pPr marL="2743567" eaLnBrk="1" hangingPunct="1">
        <a:defRPr>
          <a:latin typeface="+mn-lt"/>
          <a:ea typeface="+mn-ea"/>
          <a:cs typeface="+mn-cs"/>
        </a:defRPr>
      </a:lvl7pPr>
      <a:lvl8pPr marL="3200830" eaLnBrk="1" hangingPunct="1">
        <a:defRPr>
          <a:latin typeface="+mn-lt"/>
          <a:ea typeface="+mn-ea"/>
          <a:cs typeface="+mn-cs"/>
        </a:defRPr>
      </a:lvl8pPr>
      <a:lvl9pPr marL="3658090" eaLnBrk="1" hangingPunct="1">
        <a:defRPr>
          <a:latin typeface="+mn-lt"/>
          <a:ea typeface="+mn-ea"/>
          <a:cs typeface="+mn-cs"/>
        </a:defRPr>
      </a:lvl9pPr>
    </p:bodyStyle>
    <p:otherStyle>
      <a:lvl1pPr marL="0" eaLnBrk="1" hangingPunct="1">
        <a:defRPr>
          <a:latin typeface="+mn-lt"/>
          <a:ea typeface="+mn-ea"/>
          <a:cs typeface="+mn-cs"/>
        </a:defRPr>
      </a:lvl1pPr>
      <a:lvl2pPr marL="457260" eaLnBrk="1" hangingPunct="1">
        <a:defRPr>
          <a:latin typeface="+mn-lt"/>
          <a:ea typeface="+mn-ea"/>
          <a:cs typeface="+mn-cs"/>
        </a:defRPr>
      </a:lvl2pPr>
      <a:lvl3pPr marL="914523" eaLnBrk="1" hangingPunct="1">
        <a:defRPr>
          <a:latin typeface="+mn-lt"/>
          <a:ea typeface="+mn-ea"/>
          <a:cs typeface="+mn-cs"/>
        </a:defRPr>
      </a:lvl3pPr>
      <a:lvl4pPr marL="1371783" eaLnBrk="1" hangingPunct="1">
        <a:defRPr>
          <a:latin typeface="+mn-lt"/>
          <a:ea typeface="+mn-ea"/>
          <a:cs typeface="+mn-cs"/>
        </a:defRPr>
      </a:lvl4pPr>
      <a:lvl5pPr marL="1829044" eaLnBrk="1" hangingPunct="1">
        <a:defRPr>
          <a:latin typeface="+mn-lt"/>
          <a:ea typeface="+mn-ea"/>
          <a:cs typeface="+mn-cs"/>
        </a:defRPr>
      </a:lvl5pPr>
      <a:lvl6pPr marL="2286307" eaLnBrk="1" hangingPunct="1">
        <a:defRPr>
          <a:latin typeface="+mn-lt"/>
          <a:ea typeface="+mn-ea"/>
          <a:cs typeface="+mn-cs"/>
        </a:defRPr>
      </a:lvl6pPr>
      <a:lvl7pPr marL="2743567" eaLnBrk="1" hangingPunct="1">
        <a:defRPr>
          <a:latin typeface="+mn-lt"/>
          <a:ea typeface="+mn-ea"/>
          <a:cs typeface="+mn-cs"/>
        </a:defRPr>
      </a:lvl7pPr>
      <a:lvl8pPr marL="3200830" eaLnBrk="1" hangingPunct="1">
        <a:defRPr>
          <a:latin typeface="+mn-lt"/>
          <a:ea typeface="+mn-ea"/>
          <a:cs typeface="+mn-cs"/>
        </a:defRPr>
      </a:lvl8pPr>
      <a:lvl9pPr marL="3658090" eaLnBrk="1" hangingPunct="1">
        <a:defRPr>
          <a:latin typeface="+mn-lt"/>
          <a:ea typeface="+mn-ea"/>
          <a:cs typeface="+mn-cs"/>
        </a:defRPr>
      </a:lvl9pPr>
    </p:otherStyle>
  </p:txStyles>
  <p:extLst>
    <p:ext uri="{27BBF7A9-308A-43DC-89C8-2F10F3537804}">
      <p15:sldGuideLst xmlns:p15="http://schemas.microsoft.com/office/powerpoint/2012/main">
        <p15:guide id="1" orient="horz" pos="1622">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Title Placeholder 7">
            <a:extLst>
              <a:ext uri="{FF2B5EF4-FFF2-40B4-BE49-F238E27FC236}">
                <a16:creationId xmlns:a16="http://schemas.microsoft.com/office/drawing/2014/main" id="{19CD32B9-DBD5-EC47-AEE4-90D5737800E9}"/>
              </a:ext>
            </a:extLst>
          </p:cNvPr>
          <p:cNvSpPr>
            <a:spLocks noGrp="1"/>
          </p:cNvSpPr>
          <p:nvPr>
            <p:ph type="title"/>
          </p:nvPr>
        </p:nvSpPr>
        <p:spPr>
          <a:xfrm>
            <a:off x="460800" y="363600"/>
            <a:ext cx="8355600" cy="496800"/>
          </a:xfrm>
          <a:prstGeom prst="rect">
            <a:avLst/>
          </a:prstGeom>
        </p:spPr>
        <p:txBody>
          <a:bodyPr vert="horz" lIns="0" tIns="45720" rIns="91440" bIns="45720" rtlCol="0" anchor="ctr">
            <a:normAutofit/>
          </a:bodyPr>
          <a:lstStyle/>
          <a:p>
            <a:r>
              <a:rPr lang="de-DE"/>
              <a:t>Titelmasterformat</a:t>
            </a:r>
            <a:endParaRPr lang="en-GB"/>
          </a:p>
        </p:txBody>
      </p:sp>
      <p:sp>
        <p:nvSpPr>
          <p:cNvPr id="5" name="Slide Number Placeholder 4">
            <a:extLst>
              <a:ext uri="{FF2B5EF4-FFF2-40B4-BE49-F238E27FC236}">
                <a16:creationId xmlns:a16="http://schemas.microsoft.com/office/drawing/2014/main" id="{D46A9211-0787-3747-9C7A-1101D027E0AF}"/>
              </a:ext>
            </a:extLst>
          </p:cNvPr>
          <p:cNvSpPr>
            <a:spLocks noGrp="1"/>
          </p:cNvSpPr>
          <p:nvPr>
            <p:ph type="sldNum" sz="quarter" idx="4"/>
          </p:nvPr>
        </p:nvSpPr>
        <p:spPr>
          <a:xfrm>
            <a:off x="3543300" y="4773613"/>
            <a:ext cx="2057399" cy="273050"/>
          </a:xfrm>
          <a:prstGeom prst="rect">
            <a:avLst/>
          </a:prstGeom>
        </p:spPr>
        <p:txBody>
          <a:bodyPr vert="horz" lIns="91440" tIns="45720" rIns="91440" bIns="45720" rtlCol="0" anchor="ctr"/>
          <a:lstStyle>
            <a:lvl1pPr algn="ctr">
              <a:defRPr sz="850">
                <a:solidFill>
                  <a:schemeClr val="tx1">
                    <a:tint val="75000"/>
                  </a:schemeClr>
                </a:solidFill>
                <a:latin typeface="Signa Offc Pro Light" panose="020B0504030101020102" pitchFamily="34" charset="77"/>
              </a:defRPr>
            </a:lvl1pPr>
          </a:lstStyle>
          <a:p>
            <a:fld id="{E7960A40-8D85-604D-B7A1-83221D89729F}" type="slidenum">
              <a:rPr lang="en-GB" smtClean="0"/>
              <a:pPr/>
              <a:t>‹Nr.›</a:t>
            </a:fld>
            <a:endParaRPr lang="en-GB"/>
          </a:p>
        </p:txBody>
      </p:sp>
      <p:sp>
        <p:nvSpPr>
          <p:cNvPr id="7" name="Holder 3">
            <a:extLst>
              <a:ext uri="{FF2B5EF4-FFF2-40B4-BE49-F238E27FC236}">
                <a16:creationId xmlns:a16="http://schemas.microsoft.com/office/drawing/2014/main" id="{4036ADCC-6278-47A0-813E-BD5874E0D949}"/>
              </a:ext>
            </a:extLst>
          </p:cNvPr>
          <p:cNvSpPr>
            <a:spLocks noGrp="1"/>
          </p:cNvSpPr>
          <p:nvPr>
            <p:ph type="body" idx="1"/>
          </p:nvPr>
        </p:nvSpPr>
        <p:spPr>
          <a:xfrm>
            <a:off x="457200" y="1533600"/>
            <a:ext cx="8355600" cy="3297600"/>
          </a:xfrm>
          <a:prstGeom prst="rect">
            <a:avLst/>
          </a:prstGeom>
        </p:spPr>
        <p:txBody>
          <a:bodyPr wrap="square" lIns="0" tIns="0" rIns="0" bIns="0">
            <a:normAutofit/>
          </a:bodyPr>
          <a:lstStyle>
            <a:lvl1pPr>
              <a:defRPr b="0" i="0">
                <a:solidFill>
                  <a:schemeClr val="tx1"/>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84635435"/>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4" r:id="rId13"/>
    <p:sldLayoutId id="2147483845" r:id="rId14"/>
    <p:sldLayoutId id="2147483846" r:id="rId15"/>
  </p:sldLayoutIdLst>
  <p:txStyles>
    <p:titleStyle>
      <a:lvl1pPr>
        <a:defRPr sz="3300">
          <a:solidFill>
            <a:srgbClr val="FF0000"/>
          </a:solidFill>
          <a:latin typeface="Signa Offc Pro Light" panose="020B0504030101020102" pitchFamily="34" charset="77"/>
          <a:ea typeface="+mj-ea"/>
          <a:cs typeface="+mj-cs"/>
        </a:defRPr>
      </a:lvl1pPr>
    </p:titleStyle>
    <p:bodyStyle>
      <a:lvl1pPr marL="0" indent="0">
        <a:lnSpc>
          <a:spcPct val="90000"/>
        </a:lnSpc>
        <a:spcBef>
          <a:spcPts val="500"/>
        </a:spcBef>
        <a:buFontTx/>
        <a:buNone/>
        <a:defRPr sz="1700" b="0" i="0">
          <a:ln>
            <a:noFill/>
          </a:ln>
          <a:solidFill>
            <a:schemeClr val="bg1"/>
          </a:solidFill>
          <a:latin typeface="Signa Offc Pro Light" panose="020B0504030101020102" pitchFamily="34" charset="77"/>
          <a:ea typeface="+mn-ea"/>
          <a:cs typeface="+mn-cs"/>
        </a:defRPr>
      </a:lvl1pPr>
      <a:lvl2pPr marL="268288" indent="-230188">
        <a:lnSpc>
          <a:spcPct val="90000"/>
        </a:lnSpc>
        <a:spcBef>
          <a:spcPts val="250"/>
        </a:spcBef>
        <a:buClr>
          <a:schemeClr val="accent1"/>
        </a:buClr>
        <a:buFont typeface="Symbol" panose="05050102010706020507" pitchFamily="18" charset="2"/>
        <a:buChar char="-"/>
        <a:defRPr sz="1700" b="0" i="0">
          <a:solidFill>
            <a:schemeClr val="bg1"/>
          </a:solidFill>
          <a:latin typeface="Signa Offc Pro Light" panose="020B0504030101020102" pitchFamily="34" charset="77"/>
          <a:ea typeface="+mn-ea"/>
          <a:cs typeface="+mn-cs"/>
        </a:defRPr>
      </a:lvl2pPr>
      <a:lvl3pPr marL="536575" indent="-230188">
        <a:lnSpc>
          <a:spcPct val="90000"/>
        </a:lnSpc>
        <a:spcBef>
          <a:spcPts val="250"/>
        </a:spcBef>
        <a:buClr>
          <a:schemeClr val="accent1"/>
        </a:buClr>
        <a:buFont typeface="Arial" panose="020B0604020202020204" pitchFamily="34" charset="0"/>
        <a:buChar char="•"/>
        <a:defRPr sz="1700" b="0" i="0">
          <a:solidFill>
            <a:schemeClr val="bg1"/>
          </a:solidFill>
          <a:latin typeface="Signa Offc Pro Light" panose="020B0504030101020102" pitchFamily="34" charset="77"/>
          <a:ea typeface="+mn-ea"/>
          <a:cs typeface="+mn-cs"/>
        </a:defRPr>
      </a:lvl3pPr>
      <a:lvl4pPr marL="803275" indent="-230188">
        <a:lnSpc>
          <a:spcPct val="90000"/>
        </a:lnSpc>
        <a:spcBef>
          <a:spcPts val="250"/>
        </a:spcBef>
        <a:buClr>
          <a:schemeClr val="bg2"/>
        </a:buClr>
        <a:buFont typeface="Arial" panose="020B0604020202020204" pitchFamily="34" charset="0"/>
        <a:buChar char="•"/>
        <a:defRPr sz="1700" b="0" i="0">
          <a:solidFill>
            <a:schemeClr val="bg1"/>
          </a:solidFill>
          <a:latin typeface="Signa Offc Pro Light" panose="020B0504030101020102" pitchFamily="34" charset="77"/>
          <a:ea typeface="+mn-ea"/>
          <a:cs typeface="+mn-cs"/>
        </a:defRPr>
      </a:lvl4pPr>
      <a:lvl5pPr marL="1079500" indent="-230188">
        <a:lnSpc>
          <a:spcPct val="90000"/>
        </a:lnSpc>
        <a:spcBef>
          <a:spcPts val="250"/>
        </a:spcBef>
        <a:buClr>
          <a:schemeClr val="bg2"/>
        </a:buClr>
        <a:buFont typeface="Arial" panose="020B0604020202020204" pitchFamily="34" charset="0"/>
        <a:buChar char="•"/>
        <a:defRPr sz="1700" b="0" i="0">
          <a:solidFill>
            <a:schemeClr val="bg1"/>
          </a:solidFill>
          <a:latin typeface="Signa Offc Pro Light" panose="020B0504030101020102" pitchFamily="34" charset="77"/>
          <a:ea typeface="+mn-ea"/>
          <a:cs typeface="+mn-cs"/>
        </a:defRPr>
      </a:lvl5pPr>
      <a:lvl6pPr marL="2286307">
        <a:defRPr>
          <a:latin typeface="+mn-lt"/>
          <a:ea typeface="+mn-ea"/>
          <a:cs typeface="+mn-cs"/>
        </a:defRPr>
      </a:lvl6pPr>
      <a:lvl7pPr marL="2743567">
        <a:defRPr>
          <a:latin typeface="+mn-lt"/>
          <a:ea typeface="+mn-ea"/>
          <a:cs typeface="+mn-cs"/>
        </a:defRPr>
      </a:lvl7pPr>
      <a:lvl8pPr marL="3200830">
        <a:defRPr>
          <a:latin typeface="+mn-lt"/>
          <a:ea typeface="+mn-ea"/>
          <a:cs typeface="+mn-cs"/>
        </a:defRPr>
      </a:lvl8pPr>
      <a:lvl9pPr marL="3658090">
        <a:defRPr>
          <a:latin typeface="+mn-lt"/>
          <a:ea typeface="+mn-ea"/>
          <a:cs typeface="+mn-cs"/>
        </a:defRPr>
      </a:lvl9pPr>
    </p:bodyStyle>
    <p:otherStyle>
      <a:lvl1pPr marL="0">
        <a:defRPr>
          <a:latin typeface="+mn-lt"/>
          <a:ea typeface="+mn-ea"/>
          <a:cs typeface="+mn-cs"/>
        </a:defRPr>
      </a:lvl1pPr>
      <a:lvl2pPr marL="457260">
        <a:defRPr>
          <a:latin typeface="+mn-lt"/>
          <a:ea typeface="+mn-ea"/>
          <a:cs typeface="+mn-cs"/>
        </a:defRPr>
      </a:lvl2pPr>
      <a:lvl3pPr marL="914523">
        <a:defRPr>
          <a:latin typeface="+mn-lt"/>
          <a:ea typeface="+mn-ea"/>
          <a:cs typeface="+mn-cs"/>
        </a:defRPr>
      </a:lvl3pPr>
      <a:lvl4pPr marL="1371783">
        <a:defRPr>
          <a:latin typeface="+mn-lt"/>
          <a:ea typeface="+mn-ea"/>
          <a:cs typeface="+mn-cs"/>
        </a:defRPr>
      </a:lvl4pPr>
      <a:lvl5pPr marL="1829044">
        <a:defRPr>
          <a:latin typeface="+mn-lt"/>
          <a:ea typeface="+mn-ea"/>
          <a:cs typeface="+mn-cs"/>
        </a:defRPr>
      </a:lvl5pPr>
      <a:lvl6pPr marL="2286307">
        <a:defRPr>
          <a:latin typeface="+mn-lt"/>
          <a:ea typeface="+mn-ea"/>
          <a:cs typeface="+mn-cs"/>
        </a:defRPr>
      </a:lvl6pPr>
      <a:lvl7pPr marL="2743567">
        <a:defRPr>
          <a:latin typeface="+mn-lt"/>
          <a:ea typeface="+mn-ea"/>
          <a:cs typeface="+mn-cs"/>
        </a:defRPr>
      </a:lvl7pPr>
      <a:lvl8pPr marL="3200830">
        <a:defRPr>
          <a:latin typeface="+mn-lt"/>
          <a:ea typeface="+mn-ea"/>
          <a:cs typeface="+mn-cs"/>
        </a:defRPr>
      </a:lvl8pPr>
      <a:lvl9pPr marL="365809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microsoft.com/office/2007/relationships/hdphoto" Target="../media/hdphoto1.wdp"/><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23.jpe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hyperlink" Target="https://www.ncbi.nlm.nih.gov/pmc/articles/PMC6698612/" TargetMode="External"/><Relationship Id="rId2" Type="http://schemas.openxmlformats.org/officeDocument/2006/relationships/image" Target="../media/image32.png"/><Relationship Id="rId1" Type="http://schemas.openxmlformats.org/officeDocument/2006/relationships/slideLayout" Target="../slideLayouts/slideLayout10.xml"/><Relationship Id="rId5" Type="http://schemas.openxmlformats.org/officeDocument/2006/relationships/image" Target="../media/image33.jpeg"/><Relationship Id="rId4" Type="http://schemas.openxmlformats.org/officeDocument/2006/relationships/hyperlink" Target="https://jamanetwork.com/journals/jamanetworkopen/fullarticle/2768374"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who.int/publications/i/item/world-report-on-hearing" TargetMode="External"/><Relationship Id="rId2" Type="http://schemas.openxmlformats.org/officeDocument/2006/relationships/image" Target="../media/image32.png"/><Relationship Id="rId1" Type="http://schemas.openxmlformats.org/officeDocument/2006/relationships/slideLayout" Target="../slideLayouts/slideLayout10.xml"/><Relationship Id="rId4" Type="http://schemas.openxmlformats.org/officeDocument/2006/relationships/image" Target="../media/image34.jpeg"/></Relationships>
</file>

<file path=ppt/slides/_rels/slide6.xml.rels><?xml version="1.0" encoding="UTF-8" standalone="yes"?>
<Relationships xmlns="http://schemas.openxmlformats.org/package/2006/relationships"><Relationship Id="rId3" Type="http://schemas.openxmlformats.org/officeDocument/2006/relationships/hyperlink" Target="https://www.who.int/publications/i/item/world-report-on-hearing" TargetMode="External"/><Relationship Id="rId2" Type="http://schemas.openxmlformats.org/officeDocument/2006/relationships/image" Target="../media/image32.png"/><Relationship Id="rId1" Type="http://schemas.openxmlformats.org/officeDocument/2006/relationships/slideLayout" Target="../slideLayouts/slideLayout10.xml"/><Relationship Id="rId5" Type="http://schemas.openxmlformats.org/officeDocument/2006/relationships/image" Target="../media/image35.jpeg"/><Relationship Id="rId4" Type="http://schemas.openxmlformats.org/officeDocument/2006/relationships/hyperlink" Target="https://ec.europa.eu/eurostat/statistics-explained/index.php?title=Ageing_Europe_-_statistics_on_population_developments#Older_people_.E2.80.94_population_overview"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who.int/medicines/areas/priority_medicines/Ch6_21Hearing.pdf" TargetMode="External"/><Relationship Id="rId2" Type="http://schemas.openxmlformats.org/officeDocument/2006/relationships/image" Target="../media/image32.png"/><Relationship Id="rId1" Type="http://schemas.openxmlformats.org/officeDocument/2006/relationships/slideLayout" Target="../slideLayouts/slideLayout10.xml"/><Relationship Id="rId4" Type="http://schemas.openxmlformats.org/officeDocument/2006/relationships/image" Target="../media/image36.jpeg"/></Relationships>
</file>

<file path=ppt/slides/_rels/slide8.xml.rels><?xml version="1.0" encoding="UTF-8" standalone="yes"?>
<Relationships xmlns="http://schemas.openxmlformats.org/package/2006/relationships"><Relationship Id="rId3" Type="http://schemas.openxmlformats.org/officeDocument/2006/relationships/hyperlink" Target="https://www.ncbi.nlm.nih.gov/pmc/articles/PMC5618172" TargetMode="External"/><Relationship Id="rId7" Type="http://schemas.openxmlformats.org/officeDocument/2006/relationships/image" Target="../media/image37.jpeg"/><Relationship Id="rId2" Type="http://schemas.openxmlformats.org/officeDocument/2006/relationships/image" Target="../media/image32.png"/><Relationship Id="rId1" Type="http://schemas.openxmlformats.org/officeDocument/2006/relationships/slideLayout" Target="../slideLayouts/slideLayout10.xml"/><Relationship Id="rId6" Type="http://schemas.openxmlformats.org/officeDocument/2006/relationships/hyperlink" Target="https://www.who.int/publications/i/item/world-report-on-hearing" TargetMode="External"/><Relationship Id="rId5" Type="http://schemas.openxmlformats.org/officeDocument/2006/relationships/hyperlink" Target="https://www.birmingham.ac.uk/Documents/college-social-sciences/social-policy/HSMC/presentations/Michael-Parsonage-Physical-health-and-mental-health.pdf" TargetMode="External"/><Relationship Id="rId4" Type="http://schemas.openxmlformats.org/officeDocument/2006/relationships/hyperlink" Target="https://apps.who.int/iris/bitstream/handle/10665/271246/PMC3537253.pdf?sequence=1&amp;isAllowed=y"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who.int/campaigns/world-hearing-day/2022" TargetMode="External"/><Relationship Id="rId7" Type="http://schemas.openxmlformats.org/officeDocument/2006/relationships/image" Target="../media/image38.png"/><Relationship Id="rId2" Type="http://schemas.openxmlformats.org/officeDocument/2006/relationships/image" Target="../media/image32.png"/><Relationship Id="rId1" Type="http://schemas.openxmlformats.org/officeDocument/2006/relationships/slideLayout" Target="../slideLayouts/slideLayout10.xml"/><Relationship Id="rId6" Type="http://schemas.openxmlformats.org/officeDocument/2006/relationships/hyperlink" Target="https://www.who.int/publications/i/item/world-report-on-hearing" TargetMode="External"/><Relationship Id="rId5" Type="http://schemas.openxmlformats.org/officeDocument/2006/relationships/hyperlink" Target="https://ec.europa.eu/eurostat/statistics-explained/index.php?title=People_in_the_EU_-_population_projections&amp;oldid=497115#Population_projections" TargetMode="External"/><Relationship Id="rId4" Type="http://schemas.openxmlformats.org/officeDocument/2006/relationships/hyperlink" Target="https://ec.europa.eu/eurostat/statistics-explained/index.php?title=Population_and_population_change_statistics" TargetMode="Externa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 name="Picture Placeholder 4">
            <a:extLst>
              <a:ext uri="{FF2B5EF4-FFF2-40B4-BE49-F238E27FC236}">
                <a16:creationId xmlns:a16="http://schemas.microsoft.com/office/drawing/2014/main" id="{A1A9D0AE-EED9-486C-912A-352DD5D34C30}"/>
              </a:ext>
            </a:extLst>
          </p:cNvPr>
          <p:cNvPicPr>
            <a:picLocks noChangeAspect="1"/>
          </p:cNvPicPr>
          <p:nvPr/>
        </p:nvPicPr>
        <p:blipFill rotWithShape="1">
          <a:blip r:embed="rId2" cstate="email">
            <a:grayscl/>
            <a:alphaModFix amt="8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10896" y="0"/>
            <a:ext cx="9144000" cy="5144543"/>
          </a:xfrm>
          <a:prstGeom prst="rect">
            <a:avLst/>
          </a:prstGeom>
          <a:solidFill>
            <a:srgbClr val="CC3300"/>
          </a:solidFill>
        </p:spPr>
      </p:pic>
      <p:sp>
        <p:nvSpPr>
          <p:cNvPr id="5" name="Text Placeholder 4">
            <a:extLst>
              <a:ext uri="{FF2B5EF4-FFF2-40B4-BE49-F238E27FC236}">
                <a16:creationId xmlns:a16="http://schemas.microsoft.com/office/drawing/2014/main" id="{C76D3B65-91D3-D44C-8DF9-FF3D91E8F729}"/>
              </a:ext>
            </a:extLst>
          </p:cNvPr>
          <p:cNvSpPr>
            <a:spLocks noGrp="1"/>
          </p:cNvSpPr>
          <p:nvPr>
            <p:ph type="body" sz="quarter" idx="12"/>
          </p:nvPr>
        </p:nvSpPr>
        <p:spPr>
          <a:xfrm>
            <a:off x="32689" y="2981551"/>
            <a:ext cx="9122207" cy="1134000"/>
          </a:xfrm>
        </p:spPr>
        <p:txBody>
          <a:bodyPr wrap="none" lIns="162000" tIns="143822" rIns="0" bIns="0" anchor="t">
            <a:noAutofit/>
          </a:bodyPr>
          <a:lstStyle/>
          <a:p>
            <a:r>
              <a:rPr lang="en-GB">
                <a:latin typeface="Arial Black" panose="020B0A04020102020204" pitchFamily="34" charset="0"/>
                <a:cs typeface="Calibri" panose="020F0502020204030204" pitchFamily="34" charset="0"/>
              </a:rPr>
              <a:t>HEARING LOSS AND MENTAL HEALTH</a:t>
            </a:r>
          </a:p>
          <a:p>
            <a:r>
              <a:rPr lang="en-GB" sz="2000">
                <a:latin typeface="Arial Black" panose="020B0A04020102020204" pitchFamily="34" charset="0"/>
                <a:cs typeface="Calibri" panose="020F0502020204030204" pitchFamily="34" charset="0"/>
              </a:rPr>
              <a:t>Social Media Toolkit – January 2022</a:t>
            </a:r>
          </a:p>
        </p:txBody>
      </p:sp>
      <p:pic>
        <p:nvPicPr>
          <p:cNvPr id="12" name="Picture Placeholder 11">
            <a:extLst>
              <a:ext uri="{FF2B5EF4-FFF2-40B4-BE49-F238E27FC236}">
                <a16:creationId xmlns:a16="http://schemas.microsoft.com/office/drawing/2014/main" id="{FB38AF4C-F7E1-8B4E-B404-2FA703ADC58B}"/>
              </a:ext>
            </a:extLst>
          </p:cNvPr>
          <p:cNvPicPr>
            <a:picLocks noGrp="1" noChangeAspect="1"/>
          </p:cNvPicPr>
          <p:nvPr>
            <p:ph type="pic" sz="quarter" idx="22"/>
          </p:nvPr>
        </p:nvPicPr>
        <p:blipFill>
          <a:blip r:embed="rId4" cstate="screen">
            <a:extLst>
              <a:ext uri="{28A0092B-C50C-407E-A947-70E740481C1C}">
                <a14:useLocalDpi xmlns:a14="http://schemas.microsoft.com/office/drawing/2010/main"/>
              </a:ext>
            </a:extLst>
          </a:blip>
          <a:srcRect t="122" b="122"/>
          <a:stretch>
            <a:fillRect/>
          </a:stretch>
        </p:blipFill>
        <p:spPr>
          <a:xfrm>
            <a:off x="7091024" y="319087"/>
            <a:ext cx="2052976" cy="511917"/>
          </a:xfrm>
          <a:prstGeom prst="rect">
            <a:avLst/>
          </a:prstGeom>
        </p:spPr>
      </p:pic>
      <p:pic>
        <p:nvPicPr>
          <p:cNvPr id="17" name="Picture 16" descr="A picture containing drawing&#10;&#10;Description automatically generated">
            <a:extLst>
              <a:ext uri="{FF2B5EF4-FFF2-40B4-BE49-F238E27FC236}">
                <a16:creationId xmlns:a16="http://schemas.microsoft.com/office/drawing/2014/main" id="{4F93E22A-71B3-4BED-A1B1-581C9A48E5F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83388" y="4462861"/>
            <a:ext cx="771786" cy="544046"/>
          </a:xfrm>
          <a:prstGeom prst="rect">
            <a:avLst/>
          </a:prstGeom>
        </p:spPr>
      </p:pic>
      <p:pic>
        <p:nvPicPr>
          <p:cNvPr id="18" name="Picture 17">
            <a:extLst>
              <a:ext uri="{FF2B5EF4-FFF2-40B4-BE49-F238E27FC236}">
                <a16:creationId xmlns:a16="http://schemas.microsoft.com/office/drawing/2014/main" id="{E43A1C8B-F540-4603-8D16-C57F36B0CD78}"/>
              </a:ext>
            </a:extLst>
          </p:cNvPr>
          <p:cNvPicPr/>
          <p:nvPr/>
        </p:nvPicPr>
        <p:blipFill rotWithShape="1">
          <a:blip r:embed="rId6" cstate="print">
            <a:extLst>
              <a:ext uri="{28A0092B-C50C-407E-A947-70E740481C1C}">
                <a14:useLocalDpi xmlns:a14="http://schemas.microsoft.com/office/drawing/2010/main" val="0"/>
              </a:ext>
            </a:extLst>
          </a:blip>
          <a:srcRect l="9847" t="43117" r="9529" b="44193"/>
          <a:stretch/>
        </p:blipFill>
        <p:spPr bwMode="auto">
          <a:xfrm>
            <a:off x="6687047" y="4214192"/>
            <a:ext cx="2368127" cy="166978"/>
          </a:xfrm>
          <a:prstGeom prst="rect">
            <a:avLst/>
          </a:prstGeom>
          <a:noFill/>
          <a:ln>
            <a:noFill/>
          </a:ln>
          <a:extLst>
            <a:ext uri="{53640926-AAD7-44D8-BBD7-CCE9431645EC}">
              <a14:shadowObscured xmlns:a14="http://schemas.microsoft.com/office/drawing/2010/main"/>
            </a:ext>
          </a:extLst>
        </p:spPr>
      </p:pic>
      <p:pic>
        <p:nvPicPr>
          <p:cNvPr id="7" name="Picture 6">
            <a:extLst>
              <a:ext uri="{FF2B5EF4-FFF2-40B4-BE49-F238E27FC236}">
                <a16:creationId xmlns:a16="http://schemas.microsoft.com/office/drawing/2014/main" id="{725D7671-819C-4B71-AAC7-EE1C7E0A0222}"/>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39014" y="4663785"/>
            <a:ext cx="1062288" cy="166978"/>
          </a:xfrm>
          <a:prstGeom prst="rect">
            <a:avLst/>
          </a:prstGeom>
          <a:noFill/>
        </p:spPr>
      </p:pic>
      <p:pic>
        <p:nvPicPr>
          <p:cNvPr id="8" name="Picture 7">
            <a:extLst>
              <a:ext uri="{FF2B5EF4-FFF2-40B4-BE49-F238E27FC236}">
                <a16:creationId xmlns:a16="http://schemas.microsoft.com/office/drawing/2014/main" id="{E4171E50-7970-4336-8C38-673D7FC557DB}"/>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0173" y="4512837"/>
            <a:ext cx="912926" cy="393626"/>
          </a:xfrm>
          <a:prstGeom prst="rect">
            <a:avLst/>
          </a:prstGeom>
          <a:noFill/>
        </p:spPr>
      </p:pic>
      <p:pic>
        <p:nvPicPr>
          <p:cNvPr id="9" name="Picture 8">
            <a:extLst>
              <a:ext uri="{FF2B5EF4-FFF2-40B4-BE49-F238E27FC236}">
                <a16:creationId xmlns:a16="http://schemas.microsoft.com/office/drawing/2014/main" id="{F51BE931-9F20-4417-B838-5B19CB71794F}"/>
              </a:ext>
            </a:extLst>
          </p:cNvPr>
          <p:cNvPicPr/>
          <p:nvPr/>
        </p:nvPicPr>
        <p:blipFill rotWithShape="1">
          <a:blip r:embed="rId9" cstate="print">
            <a:extLst>
              <a:ext uri="{28A0092B-C50C-407E-A947-70E740481C1C}">
                <a14:useLocalDpi xmlns:a14="http://schemas.microsoft.com/office/drawing/2010/main" val="0"/>
              </a:ext>
            </a:extLst>
          </a:blip>
          <a:srcRect l="8797" t="17127" r="11663" b="10364"/>
          <a:stretch/>
        </p:blipFill>
        <p:spPr bwMode="auto">
          <a:xfrm>
            <a:off x="1660861" y="4520284"/>
            <a:ext cx="771786" cy="393626"/>
          </a:xfrm>
          <a:prstGeom prst="rect">
            <a:avLst/>
          </a:prstGeom>
          <a:noFill/>
        </p:spPr>
      </p:pic>
      <p:pic>
        <p:nvPicPr>
          <p:cNvPr id="10" name="Picture 9">
            <a:extLst>
              <a:ext uri="{FF2B5EF4-FFF2-40B4-BE49-F238E27FC236}">
                <a16:creationId xmlns:a16="http://schemas.microsoft.com/office/drawing/2014/main" id="{81EEFC2F-4C53-4368-89D3-88E7CF484547}"/>
              </a:ext>
            </a:extLst>
          </p:cNvPr>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777757" y="4462861"/>
            <a:ext cx="521516" cy="513078"/>
          </a:xfrm>
          <a:prstGeom prst="rect">
            <a:avLst/>
          </a:prstGeom>
          <a:noFill/>
        </p:spPr>
      </p:pic>
      <p:pic>
        <p:nvPicPr>
          <p:cNvPr id="13" name="Picture 12">
            <a:extLst>
              <a:ext uri="{FF2B5EF4-FFF2-40B4-BE49-F238E27FC236}">
                <a16:creationId xmlns:a16="http://schemas.microsoft.com/office/drawing/2014/main" id="{01B21029-E36F-41AD-BB2C-495DF0D6EB75}"/>
              </a:ext>
            </a:extLst>
          </p:cNvPr>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613662" y="4496597"/>
            <a:ext cx="912927" cy="428208"/>
          </a:xfrm>
          <a:prstGeom prst="rect">
            <a:avLst/>
          </a:prstGeom>
          <a:noFill/>
        </p:spPr>
      </p:pic>
      <p:pic>
        <p:nvPicPr>
          <p:cNvPr id="14" name="Picture 13">
            <a:extLst>
              <a:ext uri="{FF2B5EF4-FFF2-40B4-BE49-F238E27FC236}">
                <a16:creationId xmlns:a16="http://schemas.microsoft.com/office/drawing/2014/main" id="{25070B35-F33D-446D-A268-8E6B02C02597}"/>
              </a:ext>
            </a:extLst>
          </p:cNvPr>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552980" y="4456015"/>
            <a:ext cx="521516" cy="513077"/>
          </a:xfrm>
          <a:prstGeom prst="rect">
            <a:avLst/>
          </a:prstGeom>
          <a:noFill/>
        </p:spPr>
      </p:pic>
      <p:pic>
        <p:nvPicPr>
          <p:cNvPr id="15" name="Picture 14">
            <a:extLst>
              <a:ext uri="{FF2B5EF4-FFF2-40B4-BE49-F238E27FC236}">
                <a16:creationId xmlns:a16="http://schemas.microsoft.com/office/drawing/2014/main" id="{0B771A5D-2FE1-4984-A906-7DB6DBA8C607}"/>
              </a:ext>
            </a:extLst>
          </p:cNvPr>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319694" y="4468283"/>
            <a:ext cx="565834" cy="513078"/>
          </a:xfrm>
          <a:prstGeom prst="rect">
            <a:avLst/>
          </a:prstGeom>
          <a:noFill/>
        </p:spPr>
      </p:pic>
      <p:pic>
        <p:nvPicPr>
          <p:cNvPr id="19" name="Picture 18">
            <a:extLst>
              <a:ext uri="{FF2B5EF4-FFF2-40B4-BE49-F238E27FC236}">
                <a16:creationId xmlns:a16="http://schemas.microsoft.com/office/drawing/2014/main" id="{4596FEF8-8C60-45BB-89F2-897C8698F16B}"/>
              </a:ext>
            </a:extLst>
          </p:cNvPr>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129354" y="4478343"/>
            <a:ext cx="565834" cy="513079"/>
          </a:xfrm>
          <a:prstGeom prst="rect">
            <a:avLst/>
          </a:prstGeom>
          <a:noFill/>
        </p:spPr>
      </p:pic>
    </p:spTree>
    <p:extLst>
      <p:ext uri="{BB962C8B-B14F-4D97-AF65-F5344CB8AC3E}">
        <p14:creationId xmlns:p14="http://schemas.microsoft.com/office/powerpoint/2010/main" val="25565151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 name="Title 1">
            <a:extLst>
              <a:ext uri="{FF2B5EF4-FFF2-40B4-BE49-F238E27FC236}">
                <a16:creationId xmlns:a16="http://schemas.microsoft.com/office/drawing/2014/main" id="{93F5F547-2CAC-4123-8CE1-09014C542381}"/>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Content and Advice</a:t>
            </a:r>
          </a:p>
        </p:txBody>
      </p:sp>
      <p:pic>
        <p:nvPicPr>
          <p:cNvPr id="30" name="Picture 29">
            <a:extLst>
              <a:ext uri="{FF2B5EF4-FFF2-40B4-BE49-F238E27FC236}">
                <a16:creationId xmlns:a16="http://schemas.microsoft.com/office/drawing/2014/main" id="{D518DAA9-30B6-436D-B46B-C5C95E77F1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31" name="TextBox 30">
            <a:extLst>
              <a:ext uri="{FF2B5EF4-FFF2-40B4-BE49-F238E27FC236}">
                <a16:creationId xmlns:a16="http://schemas.microsoft.com/office/drawing/2014/main" id="{10568EF1-3027-4B95-AC5F-AC6D53C2DB84}"/>
              </a:ext>
            </a:extLst>
          </p:cNvPr>
          <p:cNvSpPr txBox="1"/>
          <p:nvPr/>
        </p:nvSpPr>
        <p:spPr>
          <a:xfrm>
            <a:off x="261602" y="1062435"/>
            <a:ext cx="8398304" cy="1754326"/>
          </a:xfrm>
          <a:prstGeom prst="rect">
            <a:avLst/>
          </a:prstGeom>
          <a:noFill/>
        </p:spPr>
        <p:txBody>
          <a:bodyPr wrap="square" lIns="91440" tIns="45720" rIns="91440" bIns="45720" rtlCol="0" anchor="t">
            <a:spAutoFit/>
          </a:bodyPr>
          <a:lstStyle/>
          <a:p>
            <a:pPr marR="0" lvl="0" algn="just">
              <a:spcBef>
                <a:spcPts val="0"/>
              </a:spcBef>
              <a:spcAft>
                <a:spcPts val="0"/>
              </a:spcAft>
            </a:pPr>
            <a:r>
              <a:rPr lang="en-US" sz="1200">
                <a:latin typeface="Georgia"/>
                <a:ea typeface="Calibri" panose="020F0502020204030204" pitchFamily="34" charset="0"/>
              </a:rPr>
              <a:t>This toolkit consists of </a:t>
            </a:r>
            <a:r>
              <a:rPr lang="en-US" sz="1200" b="1">
                <a:latin typeface="Georgia"/>
                <a:ea typeface="Calibri" panose="020F0502020204030204" pitchFamily="34" charset="0"/>
              </a:rPr>
              <a:t>6 social media posts to be published on all social media platforms </a:t>
            </a:r>
            <a:r>
              <a:rPr lang="en-US" sz="1200">
                <a:latin typeface="Georgia"/>
                <a:ea typeface="Calibri" panose="020F0502020204030204" pitchFamily="34" charset="0"/>
              </a:rPr>
              <a:t>(Twitter, LinkedIn). It includes proposals for copy, further context and references. The high-resolution images can be found attached to the email. Whilst there is no specific instructions to post online, please keep in mind the following:</a:t>
            </a:r>
          </a:p>
          <a:p>
            <a:pPr marR="0" lvl="0" algn="just">
              <a:spcBef>
                <a:spcPts val="0"/>
              </a:spcBef>
              <a:spcAft>
                <a:spcPts val="0"/>
              </a:spcAft>
            </a:pPr>
            <a:endParaRPr lang="en-US" sz="1200">
              <a:latin typeface="Georgia" panose="02040502050405020303" pitchFamily="18" charset="0"/>
              <a:ea typeface="Calibri" panose="020F0502020204030204" pitchFamily="34" charset="0"/>
            </a:endParaRPr>
          </a:p>
          <a:p>
            <a:pPr marL="285750" marR="0" lvl="0" indent="-285750" algn="just">
              <a:spcBef>
                <a:spcPts val="0"/>
              </a:spcBef>
              <a:spcAft>
                <a:spcPts val="0"/>
              </a:spcAft>
              <a:buFont typeface="Arial" panose="020B0604020202020204" pitchFamily="34" charset="0"/>
              <a:buChar char="•"/>
            </a:pPr>
            <a:r>
              <a:rPr lang="en-US" sz="1200" b="1">
                <a:latin typeface="Georgia"/>
                <a:ea typeface="Calibri" panose="020F0502020204030204" pitchFamily="34" charset="0"/>
              </a:rPr>
              <a:t>Consistency is key</a:t>
            </a:r>
            <a:r>
              <a:rPr lang="en-US" sz="1200">
                <a:latin typeface="Georgia"/>
                <a:ea typeface="Calibri" panose="020F0502020204030204" pitchFamily="34" charset="0"/>
              </a:rPr>
              <a:t>. As the twitter cards work as a series, post them at a regular interval to keep your audience interested (1 week maximum in between cards). We recommend posting them under the order set below.</a:t>
            </a:r>
          </a:p>
          <a:p>
            <a:pPr marL="285750" indent="-285750" algn="just">
              <a:buFont typeface="Arial" panose="020B0604020202020204" pitchFamily="34" charset="0"/>
              <a:buChar char="•"/>
            </a:pPr>
            <a:r>
              <a:rPr lang="en-US" sz="1200" b="1">
                <a:latin typeface="Georgia"/>
                <a:ea typeface="Calibri" panose="020F0502020204030204" pitchFamily="34" charset="0"/>
              </a:rPr>
              <a:t>Use the same hashtag #ListenUp </a:t>
            </a:r>
            <a:r>
              <a:rPr lang="en-US" sz="1200">
                <a:latin typeface="Georgia"/>
                <a:ea typeface="Calibri" panose="020F0502020204030204" pitchFamily="34" charset="0"/>
              </a:rPr>
              <a:t>as</a:t>
            </a:r>
            <a:r>
              <a:rPr lang="en-US" sz="1200" b="1">
                <a:latin typeface="Georgia"/>
                <a:ea typeface="Calibri" panose="020F0502020204030204" pitchFamily="34" charset="0"/>
              </a:rPr>
              <a:t> </a:t>
            </a:r>
            <a:r>
              <a:rPr lang="en-US" sz="1200">
                <a:latin typeface="Georgia"/>
                <a:ea typeface="Calibri" panose="020F0502020204030204" pitchFamily="34" charset="0"/>
              </a:rPr>
              <a:t>spelled out here to ensure that all posts tied to the campaign are gathered under the same name (#Listenup or #listenup are all different). This will help improve the campaign effectiveness and help during its impact evaluation. </a:t>
            </a:r>
            <a:endParaRPr lang="en-US" sz="1200">
              <a:latin typeface="Georgia" panose="02040502050405020303" pitchFamily="18" charset="0"/>
              <a:ea typeface="Calibri" panose="020F0502020204030204" pitchFamily="34" charset="0"/>
            </a:endParaRPr>
          </a:p>
        </p:txBody>
      </p:sp>
      <p:graphicFrame>
        <p:nvGraphicFramePr>
          <p:cNvPr id="10" name="Table 10">
            <a:extLst>
              <a:ext uri="{FF2B5EF4-FFF2-40B4-BE49-F238E27FC236}">
                <a16:creationId xmlns:a16="http://schemas.microsoft.com/office/drawing/2014/main" id="{157A8DA5-DD5B-4719-9422-1126996B695A}"/>
              </a:ext>
            </a:extLst>
          </p:cNvPr>
          <p:cNvGraphicFramePr>
            <a:graphicFrameLocks noGrp="1"/>
          </p:cNvGraphicFramePr>
          <p:nvPr>
            <p:extLst>
              <p:ext uri="{D42A27DB-BD31-4B8C-83A1-F6EECF244321}">
                <p14:modId xmlns:p14="http://schemas.microsoft.com/office/powerpoint/2010/main" val="256500065"/>
              </p:ext>
            </p:extLst>
          </p:nvPr>
        </p:nvGraphicFramePr>
        <p:xfrm>
          <a:off x="345782" y="2945051"/>
          <a:ext cx="8314123" cy="1920240"/>
        </p:xfrm>
        <a:graphic>
          <a:graphicData uri="http://schemas.openxmlformats.org/drawingml/2006/table">
            <a:tbl>
              <a:tblPr firstRow="1" bandRow="1">
                <a:tableStyleId>{5C22544A-7EE6-4342-B048-85BDC9FD1C3A}</a:tableStyleId>
              </a:tblPr>
              <a:tblGrid>
                <a:gridCol w="973358">
                  <a:extLst>
                    <a:ext uri="{9D8B030D-6E8A-4147-A177-3AD203B41FA5}">
                      <a16:colId xmlns:a16="http://schemas.microsoft.com/office/drawing/2014/main" val="2029132591"/>
                    </a:ext>
                  </a:extLst>
                </a:gridCol>
                <a:gridCol w="7340765">
                  <a:extLst>
                    <a:ext uri="{9D8B030D-6E8A-4147-A177-3AD203B41FA5}">
                      <a16:colId xmlns:a16="http://schemas.microsoft.com/office/drawing/2014/main" val="3226377072"/>
                    </a:ext>
                  </a:extLst>
                </a:gridCol>
              </a:tblGrid>
              <a:tr h="234683">
                <a:tc>
                  <a:txBody>
                    <a:bodyPr/>
                    <a:lstStyle/>
                    <a:p>
                      <a:r>
                        <a:rPr lang="en-US" sz="1200">
                          <a:latin typeface="Georgia"/>
                        </a:rPr>
                        <a:t># of post</a:t>
                      </a:r>
                    </a:p>
                  </a:txBody>
                  <a:tcPr/>
                </a:tc>
                <a:tc>
                  <a:txBody>
                    <a:bodyPr/>
                    <a:lstStyle/>
                    <a:p>
                      <a:r>
                        <a:rPr lang="en-US" sz="1200">
                          <a:latin typeface="Georgia"/>
                        </a:rPr>
                        <a:t>Content</a:t>
                      </a:r>
                    </a:p>
                  </a:txBody>
                  <a:tcPr/>
                </a:tc>
                <a:extLst>
                  <a:ext uri="{0D108BD9-81ED-4DB2-BD59-A6C34878D82A}">
                    <a16:rowId xmlns:a16="http://schemas.microsoft.com/office/drawing/2014/main" val="1881686308"/>
                  </a:ext>
                </a:extLst>
              </a:tr>
              <a:tr h="234683">
                <a:tc>
                  <a:txBody>
                    <a:bodyPr/>
                    <a:lstStyle/>
                    <a:p>
                      <a:r>
                        <a:rPr lang="en-US" sz="1200">
                          <a:latin typeface="Georgia"/>
                        </a:rPr>
                        <a:t>1</a:t>
                      </a:r>
                    </a:p>
                  </a:txBody>
                  <a:tcPr>
                    <a:solidFill>
                      <a:schemeClr val="bg1">
                        <a:lumMod val="85000"/>
                      </a:schemeClr>
                    </a:solidFill>
                  </a:tcPr>
                </a:tc>
                <a:tc>
                  <a:txBody>
                    <a:bodyPr/>
                    <a:lstStyle/>
                    <a:p>
                      <a:r>
                        <a:rPr lang="en-US" sz="1200">
                          <a:latin typeface="Georgia"/>
                        </a:rPr>
                        <a:t>Untreated hearing loss is a risk factor for mental ill-health.</a:t>
                      </a:r>
                    </a:p>
                  </a:txBody>
                  <a:tcPr>
                    <a:solidFill>
                      <a:schemeClr val="bg1">
                        <a:lumMod val="85000"/>
                      </a:schemeClr>
                    </a:solidFill>
                  </a:tcPr>
                </a:tc>
                <a:extLst>
                  <a:ext uri="{0D108BD9-81ED-4DB2-BD59-A6C34878D82A}">
                    <a16:rowId xmlns:a16="http://schemas.microsoft.com/office/drawing/2014/main" val="1631197538"/>
                  </a:ext>
                </a:extLst>
              </a:tr>
              <a:tr h="234683">
                <a:tc>
                  <a:txBody>
                    <a:bodyPr/>
                    <a:lstStyle/>
                    <a:p>
                      <a:r>
                        <a:rPr lang="en-US" sz="1200">
                          <a:latin typeface="Georgia"/>
                        </a:rPr>
                        <a:t>2</a:t>
                      </a:r>
                    </a:p>
                  </a:txBody>
                  <a:tcPr>
                    <a:solidFill>
                      <a:schemeClr val="bg1">
                        <a:lumMod val="85000"/>
                      </a:schemeClr>
                    </a:solidFill>
                  </a:tcPr>
                </a:tc>
                <a:tc>
                  <a:txBody>
                    <a:bodyPr/>
                    <a:lstStyle/>
                    <a:p>
                      <a:pPr marL="0" marR="0" lvl="0" indent="0" eaLnBrk="1" fontAlgn="auto" latinLnBrk="0" hangingPunct="1">
                        <a:lnSpc>
                          <a:spcPct val="100000"/>
                        </a:lnSpc>
                        <a:spcBef>
                          <a:spcPts val="0"/>
                        </a:spcBef>
                        <a:spcAft>
                          <a:spcPts val="0"/>
                        </a:spcAft>
                        <a:buClrTx/>
                        <a:buSzTx/>
                        <a:buFontTx/>
                        <a:buNone/>
                      </a:pPr>
                      <a:r>
                        <a:rPr lang="en-US" sz="1200">
                          <a:latin typeface="Georgia"/>
                        </a:rPr>
                        <a:t>Untreated hearing loss and </a:t>
                      </a:r>
                      <a:r>
                        <a:rPr lang="en-US" sz="1200" b="0" i="0" u="none" strike="noStrike" noProof="0">
                          <a:latin typeface="Georgia"/>
                        </a:rPr>
                        <a:t>mental ill-health </a:t>
                      </a:r>
                      <a:r>
                        <a:rPr lang="en-US" sz="1200">
                          <a:latin typeface="Georgia"/>
                        </a:rPr>
                        <a:t>are linked to ageing, thus set to increase in the future.</a:t>
                      </a:r>
                    </a:p>
                  </a:txBody>
                  <a:tcPr>
                    <a:solidFill>
                      <a:schemeClr val="bg1">
                        <a:lumMod val="85000"/>
                      </a:schemeClr>
                    </a:solidFill>
                  </a:tcPr>
                </a:tc>
                <a:extLst>
                  <a:ext uri="{0D108BD9-81ED-4DB2-BD59-A6C34878D82A}">
                    <a16:rowId xmlns:a16="http://schemas.microsoft.com/office/drawing/2014/main" val="3393805769"/>
                  </a:ext>
                </a:extLst>
              </a:tr>
              <a:tr h="234683">
                <a:tc>
                  <a:txBody>
                    <a:bodyPr/>
                    <a:lstStyle/>
                    <a:p>
                      <a:r>
                        <a:rPr lang="en-US" sz="1200">
                          <a:latin typeface="Georgia"/>
                        </a:rPr>
                        <a:t>3</a:t>
                      </a:r>
                    </a:p>
                  </a:txBody>
                  <a:tcPr>
                    <a:solidFill>
                      <a:schemeClr val="bg1">
                        <a:lumMod val="85000"/>
                      </a:schemeClr>
                    </a:solidFill>
                  </a:tcPr>
                </a:tc>
                <a:tc>
                  <a:txBody>
                    <a:bodyPr/>
                    <a:lstStyle/>
                    <a:p>
                      <a:pPr marL="0" marR="0" lvl="0" indent="0" eaLnBrk="1" fontAlgn="auto" latinLnBrk="0" hangingPunct="1">
                        <a:lnSpc>
                          <a:spcPct val="100000"/>
                        </a:lnSpc>
                        <a:spcBef>
                          <a:spcPts val="0"/>
                        </a:spcBef>
                        <a:spcAft>
                          <a:spcPts val="0"/>
                        </a:spcAft>
                        <a:buClrTx/>
                        <a:buSzTx/>
                        <a:buFontTx/>
                        <a:buNone/>
                      </a:pPr>
                      <a:r>
                        <a:rPr lang="en-US" sz="1200">
                          <a:latin typeface="Georgia"/>
                        </a:rPr>
                        <a:t>Untreated hearing loss and </a:t>
                      </a:r>
                      <a:r>
                        <a:rPr lang="en-US" sz="1200" b="0" i="0" u="none" strike="noStrike" noProof="0">
                          <a:latin typeface="Georgia"/>
                        </a:rPr>
                        <a:t>mental ill-health</a:t>
                      </a:r>
                      <a:r>
                        <a:rPr lang="en-US" sz="1200">
                          <a:latin typeface="Georgia"/>
                        </a:rPr>
                        <a:t> can affect anyone at any point in time.</a:t>
                      </a:r>
                    </a:p>
                  </a:txBody>
                  <a:tcPr>
                    <a:solidFill>
                      <a:schemeClr val="bg1">
                        <a:lumMod val="85000"/>
                      </a:schemeClr>
                    </a:solidFill>
                  </a:tcPr>
                </a:tc>
                <a:extLst>
                  <a:ext uri="{0D108BD9-81ED-4DB2-BD59-A6C34878D82A}">
                    <a16:rowId xmlns:a16="http://schemas.microsoft.com/office/drawing/2014/main" val="2596322518"/>
                  </a:ext>
                </a:extLst>
              </a:tr>
              <a:tr h="234683">
                <a:tc>
                  <a:txBody>
                    <a:bodyPr/>
                    <a:lstStyle/>
                    <a:p>
                      <a:r>
                        <a:rPr lang="en-US" sz="1200">
                          <a:latin typeface="Georgia"/>
                        </a:rPr>
                        <a:t>4</a:t>
                      </a:r>
                    </a:p>
                  </a:txBody>
                  <a:tcPr>
                    <a:solidFill>
                      <a:schemeClr val="bg1">
                        <a:lumMod val="85000"/>
                      </a:schemeClr>
                    </a:solidFill>
                  </a:tcPr>
                </a:tc>
                <a:tc>
                  <a:txBody>
                    <a:bodyPr/>
                    <a:lstStyle/>
                    <a:p>
                      <a:r>
                        <a:rPr lang="en-US" sz="1200">
                          <a:latin typeface="Georgia"/>
                        </a:rPr>
                        <a:t>Untreated hearing loss and its comorbidities are costly to societies.</a:t>
                      </a:r>
                    </a:p>
                  </a:txBody>
                  <a:tcPr>
                    <a:solidFill>
                      <a:schemeClr val="bg1">
                        <a:lumMod val="85000"/>
                      </a:schemeClr>
                    </a:solidFill>
                  </a:tcPr>
                </a:tc>
                <a:extLst>
                  <a:ext uri="{0D108BD9-81ED-4DB2-BD59-A6C34878D82A}">
                    <a16:rowId xmlns:a16="http://schemas.microsoft.com/office/drawing/2014/main" val="224906077"/>
                  </a:ext>
                </a:extLst>
              </a:tr>
              <a:tr h="234683">
                <a:tc>
                  <a:txBody>
                    <a:bodyPr/>
                    <a:lstStyle/>
                    <a:p>
                      <a:r>
                        <a:rPr lang="en-US" sz="1200">
                          <a:latin typeface="Georgia"/>
                        </a:rPr>
                        <a:t>5</a:t>
                      </a:r>
                    </a:p>
                  </a:txBody>
                  <a:tcPr>
                    <a:solidFill>
                      <a:schemeClr val="bg1">
                        <a:lumMod val="85000"/>
                      </a:schemeClr>
                    </a:solidFill>
                  </a:tcPr>
                </a:tc>
                <a:tc>
                  <a:txBody>
                    <a:bodyPr/>
                    <a:lstStyle/>
                    <a:p>
                      <a:r>
                        <a:rPr lang="en-US" sz="1200">
                          <a:latin typeface="Georgia"/>
                        </a:rPr>
                        <a:t>A holistic approach in care is needed to tackle hearing loss.</a:t>
                      </a:r>
                    </a:p>
                  </a:txBody>
                  <a:tcPr>
                    <a:solidFill>
                      <a:schemeClr val="bg1">
                        <a:lumMod val="85000"/>
                      </a:schemeClr>
                    </a:solidFill>
                  </a:tcPr>
                </a:tc>
                <a:extLst>
                  <a:ext uri="{0D108BD9-81ED-4DB2-BD59-A6C34878D82A}">
                    <a16:rowId xmlns:a16="http://schemas.microsoft.com/office/drawing/2014/main" val="2742982266"/>
                  </a:ext>
                </a:extLst>
              </a:tr>
              <a:tr h="234683">
                <a:tc>
                  <a:txBody>
                    <a:bodyPr/>
                    <a:lstStyle/>
                    <a:p>
                      <a:r>
                        <a:rPr lang="en-US" sz="1200">
                          <a:latin typeface="Georgia"/>
                        </a:rPr>
                        <a:t>6</a:t>
                      </a:r>
                    </a:p>
                  </a:txBody>
                  <a:tcPr>
                    <a:solidFill>
                      <a:schemeClr val="bg1">
                        <a:lumMod val="85000"/>
                      </a:schemeClr>
                    </a:solidFill>
                  </a:tcPr>
                </a:tc>
                <a:tc>
                  <a:txBody>
                    <a:bodyPr/>
                    <a:lstStyle/>
                    <a:p>
                      <a:r>
                        <a:rPr lang="en-US" sz="1200">
                          <a:latin typeface="Georgia"/>
                        </a:rPr>
                        <a:t>Alongside the WHO, participants call for immediate action to be undertaken.</a:t>
                      </a:r>
                    </a:p>
                  </a:txBody>
                  <a:tcPr>
                    <a:solidFill>
                      <a:schemeClr val="bg1">
                        <a:lumMod val="85000"/>
                      </a:schemeClr>
                    </a:solidFill>
                  </a:tcPr>
                </a:tc>
                <a:extLst>
                  <a:ext uri="{0D108BD9-81ED-4DB2-BD59-A6C34878D82A}">
                    <a16:rowId xmlns:a16="http://schemas.microsoft.com/office/drawing/2014/main" val="99146553"/>
                  </a:ext>
                </a:extLst>
              </a:tr>
            </a:tbl>
          </a:graphicData>
        </a:graphic>
      </p:graphicFrame>
    </p:spTree>
    <p:extLst>
      <p:ext uri="{BB962C8B-B14F-4D97-AF65-F5344CB8AC3E}">
        <p14:creationId xmlns:p14="http://schemas.microsoft.com/office/powerpoint/2010/main" val="29532559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13" name="Rectangle 12">
            <a:extLst>
              <a:ext uri="{FF2B5EF4-FFF2-40B4-BE49-F238E27FC236}">
                <a16:creationId xmlns:a16="http://schemas.microsoft.com/office/drawing/2014/main" id="{EE69C0A5-6416-4C2E-B258-A9E4C6428A85}"/>
              </a:ext>
            </a:extLst>
          </p:cNvPr>
          <p:cNvSpPr/>
          <p:nvPr/>
        </p:nvSpPr>
        <p:spPr>
          <a:xfrm>
            <a:off x="229563" y="1054029"/>
            <a:ext cx="8491815" cy="3970318"/>
          </a:xfrm>
          <a:prstGeom prst="rect">
            <a:avLst/>
          </a:prstGeom>
        </p:spPr>
        <p:txBody>
          <a:bodyPr wrap="square" lIns="91440" tIns="45720" rIns="91440" bIns="45720" anchor="t">
            <a:spAutoFit/>
          </a:bodyPr>
          <a:lstStyle/>
          <a:p>
            <a:pPr algn="just"/>
            <a:r>
              <a:rPr lang="en-GB" sz="1600" b="1">
                <a:solidFill>
                  <a:schemeClr val="accent1"/>
                </a:solidFill>
                <a:latin typeface="Georgia"/>
                <a:cs typeface="Calibri"/>
              </a:rPr>
              <a:t>The opportunity: </a:t>
            </a:r>
            <a:endParaRPr lang="en-GB" sz="1600" b="1">
              <a:solidFill>
                <a:schemeClr val="accent1"/>
              </a:solidFill>
              <a:latin typeface="Georgia" panose="02040502050405020303" pitchFamily="18" charset="0"/>
              <a:cs typeface="Calibri" panose="020F0502020204030204" pitchFamily="34" charset="0"/>
            </a:endParaRPr>
          </a:p>
          <a:p>
            <a:pPr marL="285750" indent="-285750" algn="just">
              <a:buFont typeface="Arial" panose="020B0604020202020204" pitchFamily="34" charset="0"/>
              <a:buChar char="•"/>
            </a:pPr>
            <a:r>
              <a:rPr lang="en-US" sz="1200" b="1">
                <a:latin typeface="Georgia"/>
                <a:cs typeface="Calibri Light"/>
              </a:rPr>
              <a:t>Europe is the oldest continent in the world and continues to age </a:t>
            </a:r>
            <a:r>
              <a:rPr lang="en-US" sz="1200">
                <a:latin typeface="Georgia"/>
                <a:cs typeface="Calibri Light"/>
              </a:rPr>
              <a:t>– this means the burden of hearing loss on individuals, society and the economy will continue to increase. The likelihood of experiencing hearing loss increases as we get older, and all European citizens risk being impacted.</a:t>
            </a:r>
          </a:p>
          <a:p>
            <a:pPr marL="285750" indent="-285750" algn="just">
              <a:buFont typeface="Arial" panose="020B0604020202020204" pitchFamily="34" charset="0"/>
              <a:buChar char="•"/>
            </a:pPr>
            <a:r>
              <a:rPr lang="en-US" sz="1200" b="1">
                <a:latin typeface="Georgia"/>
                <a:cs typeface="Calibri Light"/>
              </a:rPr>
              <a:t>Screening, detection and treatment of hearing loss </a:t>
            </a:r>
            <a:r>
              <a:rPr lang="en-US" sz="1200">
                <a:latin typeface="Georgia"/>
                <a:cs typeface="Calibri Light"/>
              </a:rPr>
              <a:t>can improve an individual’s quality of life by reducing the risk of comorbidities such as ill-mental health and cognitive decline. This ensures an individual’s right to actively age. </a:t>
            </a:r>
            <a:endParaRPr lang="en-US" sz="1200">
              <a:latin typeface="Georgia" panose="02040502050405020303" pitchFamily="18" charset="0"/>
              <a:cs typeface="Calibri Light" panose="020F0302020204030204" pitchFamily="34" charset="0"/>
            </a:endParaRPr>
          </a:p>
          <a:p>
            <a:pPr marL="285750" indent="-285750" algn="just">
              <a:buFont typeface="Arial" panose="020B0604020202020204" pitchFamily="34" charset="0"/>
              <a:buChar char="•"/>
            </a:pPr>
            <a:r>
              <a:rPr lang="en-US" sz="1200" b="1">
                <a:latin typeface="Georgia"/>
                <a:cs typeface="Calibri Light"/>
              </a:rPr>
              <a:t>Both hearing loss and its comorbidities are costly to society </a:t>
            </a:r>
            <a:r>
              <a:rPr lang="en-US" sz="1200">
                <a:latin typeface="Georgia"/>
                <a:cs typeface="Calibri Light"/>
              </a:rPr>
              <a:t>and must be tackled urgently as the EU strives to ‘build back’ post-pandemic.</a:t>
            </a:r>
          </a:p>
          <a:p>
            <a:pPr algn="just"/>
            <a:endParaRPr lang="en-GB" sz="1200">
              <a:latin typeface="Georgia" panose="02040502050405020303" pitchFamily="18" charset="0"/>
              <a:cs typeface="Calibri Light" panose="020F0302020204030204" pitchFamily="34" charset="0"/>
            </a:endParaRPr>
          </a:p>
          <a:p>
            <a:pPr algn="just"/>
            <a:r>
              <a:rPr lang="en-GB" sz="1600" b="1">
                <a:solidFill>
                  <a:schemeClr val="accent1"/>
                </a:solidFill>
                <a:latin typeface="Georgia"/>
                <a:cs typeface="Calibri"/>
              </a:rPr>
              <a:t>Objective:</a:t>
            </a:r>
          </a:p>
          <a:p>
            <a:pPr marL="285750" indent="-285750" algn="just">
              <a:buFont typeface="Arial" panose="020B0604020202020204" pitchFamily="34" charset="0"/>
              <a:buChar char="•"/>
            </a:pPr>
            <a:r>
              <a:rPr lang="en-US" sz="1200">
                <a:latin typeface="Georgia"/>
                <a:cs typeface="Calibri Light"/>
              </a:rPr>
              <a:t>This campaign will raise awareness of the </a:t>
            </a:r>
            <a:r>
              <a:rPr lang="en-US" sz="1200" b="1">
                <a:latin typeface="Georgia"/>
                <a:cs typeface="Calibri Light"/>
              </a:rPr>
              <a:t>link between hearing loss and associated mental health issues. </a:t>
            </a:r>
          </a:p>
          <a:p>
            <a:pPr marL="285750" indent="-285750" algn="just">
              <a:buFont typeface="Arial" panose="020B0604020202020204" pitchFamily="34" charset="0"/>
              <a:buChar char="•"/>
            </a:pPr>
            <a:r>
              <a:rPr lang="en-US" sz="1200">
                <a:latin typeface="Georgia"/>
                <a:cs typeface="Calibri Light"/>
              </a:rPr>
              <a:t>The campaign will communicate a </a:t>
            </a:r>
            <a:r>
              <a:rPr lang="en-US" sz="1200" b="1">
                <a:latin typeface="Georgia"/>
                <a:cs typeface="Calibri Light"/>
              </a:rPr>
              <a:t>sense of urgency </a:t>
            </a:r>
            <a:r>
              <a:rPr lang="en-US" sz="1200">
                <a:latin typeface="Georgia"/>
                <a:cs typeface="Calibri Light"/>
              </a:rPr>
              <a:t>by showing that without effective screening and treatment of hearing loss, European citizens will be denied the opportunity to healthily age. </a:t>
            </a:r>
            <a:endParaRPr lang="en-US" sz="1200">
              <a:latin typeface="Georgia" panose="02040502050405020303" pitchFamily="18" charset="0"/>
              <a:cs typeface="Calibri Light" panose="020F0302020204030204" pitchFamily="34" charset="0"/>
            </a:endParaRPr>
          </a:p>
          <a:p>
            <a:pPr marL="285750" indent="-285750" algn="just">
              <a:buFont typeface="Arial" panose="020B0604020202020204" pitchFamily="34" charset="0"/>
              <a:buChar char="•"/>
            </a:pPr>
            <a:r>
              <a:rPr lang="en-US" sz="1200">
                <a:latin typeface="Georgia"/>
                <a:cs typeface="Calibri Light"/>
              </a:rPr>
              <a:t>It will demonstrate to policymakers that they must </a:t>
            </a:r>
            <a:r>
              <a:rPr lang="en-US" sz="1200" b="1">
                <a:latin typeface="Georgia"/>
                <a:cs typeface="Calibri Light"/>
              </a:rPr>
              <a:t>promote regular hearing screening and ensure access to hearing loss treatment</a:t>
            </a:r>
            <a:r>
              <a:rPr lang="en-US" sz="1200">
                <a:latin typeface="Georgia"/>
                <a:cs typeface="Calibri Light"/>
              </a:rPr>
              <a:t>, including cochlear implants.</a:t>
            </a:r>
          </a:p>
          <a:p>
            <a:pPr algn="just"/>
            <a:endParaRPr lang="en-GB" sz="1200">
              <a:solidFill>
                <a:prstClr val="black"/>
              </a:solidFill>
              <a:latin typeface="Georgia" panose="02040502050405020303" pitchFamily="18" charset="0"/>
              <a:cs typeface="Calibri Light" panose="020F0302020204030204" pitchFamily="34" charset="0"/>
            </a:endParaRPr>
          </a:p>
          <a:p>
            <a:pPr algn="just"/>
            <a:r>
              <a:rPr lang="en-GB" sz="1600" b="1">
                <a:solidFill>
                  <a:schemeClr val="accent1"/>
                </a:solidFill>
                <a:latin typeface="Georgia"/>
                <a:cs typeface="Calibri"/>
              </a:rPr>
              <a:t>Tactics: </a:t>
            </a:r>
            <a:endParaRPr lang="en-GB" sz="1600" b="1">
              <a:solidFill>
                <a:schemeClr val="accent1"/>
              </a:solidFill>
              <a:latin typeface="Georgia" panose="02040502050405020303" pitchFamily="18" charset="0"/>
              <a:cs typeface="Calibri" panose="020F0502020204030204" pitchFamily="34" charset="0"/>
            </a:endParaRPr>
          </a:p>
          <a:p>
            <a:pPr marL="285750" indent="-285750" algn="just">
              <a:buFont typeface="Arial" panose="020B0604020202020204" pitchFamily="34" charset="0"/>
              <a:buChar char="•"/>
            </a:pPr>
            <a:r>
              <a:rPr lang="en-US" sz="1200" b="1">
                <a:latin typeface="Georgia"/>
                <a:cs typeface="Calibri Light"/>
              </a:rPr>
              <a:t>6 social media cards highlighting the link between hearing loss, mental health, and healthy ageing</a:t>
            </a:r>
            <a:r>
              <a:rPr lang="en-US" sz="1200">
                <a:latin typeface="Georgia"/>
                <a:cs typeface="Calibri Light"/>
              </a:rPr>
              <a:t>, with statistics aiming to shock both policymakers and general public. </a:t>
            </a:r>
            <a:endParaRPr lang="en-US" sz="1200">
              <a:latin typeface="Georgia" panose="02040502050405020303" pitchFamily="18" charset="0"/>
              <a:cs typeface="Calibri Light" panose="020F0302020204030204" pitchFamily="34" charset="0"/>
            </a:endParaRPr>
          </a:p>
          <a:p>
            <a:pPr marL="285750" indent="-285750" algn="just">
              <a:buFont typeface="Arial" panose="020B0604020202020204" pitchFamily="34" charset="0"/>
              <a:buChar char="•"/>
            </a:pPr>
            <a:r>
              <a:rPr lang="en-US" sz="1200">
                <a:latin typeface="Georgia"/>
                <a:cs typeface="Calibri Light"/>
              </a:rPr>
              <a:t>The tone of the campaign is mysterious, provocative, and personal.</a:t>
            </a:r>
          </a:p>
        </p:txBody>
      </p:sp>
      <p:sp>
        <p:nvSpPr>
          <p:cNvPr id="6" name="Title 1">
            <a:extLst>
              <a:ext uri="{FF2B5EF4-FFF2-40B4-BE49-F238E27FC236}">
                <a16:creationId xmlns:a16="http://schemas.microsoft.com/office/drawing/2014/main" id="{ED190191-8E5E-48BE-9E60-B87CF90415EA}"/>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Campaign Summary</a:t>
            </a:r>
          </a:p>
        </p:txBody>
      </p:sp>
    </p:spTree>
    <p:extLst>
      <p:ext uri="{BB962C8B-B14F-4D97-AF65-F5344CB8AC3E}">
        <p14:creationId xmlns:p14="http://schemas.microsoft.com/office/powerpoint/2010/main" val="16104138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n°1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630355"/>
            <a:ext cx="4625788" cy="4970591"/>
          </a:xfrm>
          <a:prstGeom prst="rect">
            <a:avLst/>
          </a:prstGeom>
          <a:noFill/>
        </p:spPr>
        <p:txBody>
          <a:bodyPr wrap="square" lIns="91440" tIns="45720" rIns="91440" bIns="45720" rtlCol="0" anchor="t">
            <a:spAutoFit/>
          </a:bodyPr>
          <a:lstStyle/>
          <a:p>
            <a:r>
              <a:rPr lang="en-US" sz="1400" b="1" dirty="0">
                <a:solidFill>
                  <a:schemeClr val="accent1"/>
                </a:solidFill>
                <a:latin typeface="Georgia" panose="02040502050405020303" pitchFamily="18" charset="0"/>
              </a:rPr>
              <a:t>Suggested tweet</a:t>
            </a:r>
            <a:endParaRPr lang="en-US" sz="1600" dirty="0">
              <a:latin typeface="Georgia" panose="02040502050405020303" pitchFamily="18" charset="0"/>
            </a:endParaRPr>
          </a:p>
          <a:p>
            <a:r>
              <a:rPr lang="en-US" sz="1100" dirty="0" err="1">
                <a:latin typeface="Georgia"/>
                <a:cs typeface="Calibri Light"/>
              </a:rPr>
              <a:t>Unbehandelter</a:t>
            </a:r>
            <a:r>
              <a:rPr lang="en-US" sz="1100" dirty="0">
                <a:latin typeface="Georgia"/>
                <a:cs typeface="Calibri Light"/>
              </a:rPr>
              <a:t> </a:t>
            </a:r>
            <a:r>
              <a:rPr lang="en-US" sz="1100" dirty="0" err="1">
                <a:latin typeface="Georgia"/>
                <a:cs typeface="Calibri Light"/>
              </a:rPr>
              <a:t>Hörverlust</a:t>
            </a:r>
            <a:r>
              <a:rPr lang="en-US" sz="1100" dirty="0">
                <a:latin typeface="Georgia"/>
                <a:cs typeface="Calibri Light"/>
              </a:rPr>
              <a:t> </a:t>
            </a:r>
            <a:r>
              <a:rPr lang="en-US" sz="1100" dirty="0" err="1">
                <a:latin typeface="Georgia"/>
                <a:cs typeface="Calibri Light"/>
              </a:rPr>
              <a:t>kann</a:t>
            </a:r>
            <a:r>
              <a:rPr lang="en-US" sz="1100" dirty="0">
                <a:latin typeface="Georgia"/>
                <a:cs typeface="Calibri Light"/>
              </a:rPr>
              <a:t> der </a:t>
            </a:r>
            <a:r>
              <a:rPr lang="en-US" sz="1100" dirty="0" err="1">
                <a:latin typeface="Georgia"/>
                <a:cs typeface="Calibri Light"/>
              </a:rPr>
              <a:t>psychischen</a:t>
            </a:r>
            <a:r>
              <a:rPr lang="en-US" sz="1100" dirty="0">
                <a:latin typeface="Georgia"/>
                <a:cs typeface="Calibri Light"/>
              </a:rPr>
              <a:t> Gesundheit </a:t>
            </a:r>
            <a:r>
              <a:rPr lang="en-US" sz="1100" dirty="0" err="1">
                <a:latin typeface="Georgia"/>
                <a:cs typeface="Calibri Light"/>
              </a:rPr>
              <a:t>schaden</a:t>
            </a:r>
            <a:r>
              <a:rPr lang="en-US" sz="1100" dirty="0">
                <a:latin typeface="Georgia"/>
                <a:cs typeface="Calibri Light"/>
              </a:rPr>
              <a:t>. </a:t>
            </a:r>
            <a:r>
              <a:rPr lang="en-US" sz="1100" dirty="0" err="1">
                <a:latin typeface="Georgia"/>
                <a:cs typeface="Calibri Light"/>
              </a:rPr>
              <a:t>Depressionen</a:t>
            </a:r>
            <a:r>
              <a:rPr lang="en-US" sz="1100" dirty="0">
                <a:latin typeface="Georgia"/>
                <a:cs typeface="Calibri Light"/>
              </a:rPr>
              <a:t>, </a:t>
            </a:r>
            <a:r>
              <a:rPr lang="en-US" sz="1100" dirty="0" err="1">
                <a:latin typeface="Georgia"/>
                <a:cs typeface="Calibri Light"/>
              </a:rPr>
              <a:t>soziale</a:t>
            </a:r>
            <a:r>
              <a:rPr lang="en-US" sz="1100" dirty="0">
                <a:latin typeface="Georgia"/>
                <a:cs typeface="Calibri Light"/>
              </a:rPr>
              <a:t> Isolation, </a:t>
            </a:r>
            <a:r>
              <a:rPr lang="en-US" sz="1100" dirty="0" err="1">
                <a:latin typeface="Georgia"/>
                <a:cs typeface="Calibri Light"/>
              </a:rPr>
              <a:t>mehr</a:t>
            </a:r>
            <a:r>
              <a:rPr lang="en-US" sz="1100" dirty="0">
                <a:latin typeface="Georgia"/>
                <a:cs typeface="Calibri Light"/>
              </a:rPr>
              <a:t> </a:t>
            </a:r>
            <a:r>
              <a:rPr lang="en-US" sz="1100" dirty="0" err="1">
                <a:latin typeface="Georgia"/>
                <a:cs typeface="Calibri Light"/>
              </a:rPr>
              <a:t>Krankenhausaufenthalte</a:t>
            </a:r>
            <a:r>
              <a:rPr lang="en-US" sz="1100" dirty="0">
                <a:latin typeface="Georgia"/>
                <a:cs typeface="Calibri Light"/>
              </a:rPr>
              <a:t>, </a:t>
            </a:r>
            <a:r>
              <a:rPr lang="en-US" sz="1100" dirty="0" err="1">
                <a:latin typeface="Georgia"/>
                <a:cs typeface="Calibri Light"/>
              </a:rPr>
              <a:t>Sorgen</a:t>
            </a:r>
            <a:r>
              <a:rPr lang="en-US" sz="1100" dirty="0">
                <a:latin typeface="Georgia"/>
                <a:cs typeface="Calibri Light"/>
              </a:rPr>
              <a:t> und Stress </a:t>
            </a:r>
            <a:r>
              <a:rPr lang="en-US" sz="1100" dirty="0" err="1">
                <a:latin typeface="Georgia"/>
                <a:cs typeface="Calibri Light"/>
              </a:rPr>
              <a:t>sowie</a:t>
            </a:r>
            <a:r>
              <a:rPr lang="en-US" sz="1100" dirty="0">
                <a:latin typeface="Georgia"/>
                <a:cs typeface="Calibri Light"/>
              </a:rPr>
              <a:t> </a:t>
            </a:r>
            <a:r>
              <a:rPr lang="en-US" sz="1100" dirty="0" err="1">
                <a:latin typeface="Georgia"/>
                <a:cs typeface="Calibri Light"/>
              </a:rPr>
              <a:t>eine</a:t>
            </a:r>
            <a:r>
              <a:rPr lang="en-US" sz="1100" dirty="0">
                <a:latin typeface="Georgia"/>
                <a:cs typeface="Calibri Light"/>
              </a:rPr>
              <a:t> </a:t>
            </a:r>
            <a:r>
              <a:rPr lang="en-US" sz="1100" dirty="0" err="1">
                <a:latin typeface="Georgia"/>
                <a:cs typeface="Calibri Light"/>
              </a:rPr>
              <a:t>geringere</a:t>
            </a:r>
            <a:r>
              <a:rPr lang="en-US" sz="1100" dirty="0">
                <a:latin typeface="Georgia"/>
                <a:cs typeface="Calibri Light"/>
              </a:rPr>
              <a:t> </a:t>
            </a:r>
            <a:r>
              <a:rPr lang="en-US" sz="1100" dirty="0" err="1">
                <a:latin typeface="Georgia"/>
                <a:cs typeface="Calibri Light"/>
              </a:rPr>
              <a:t>Lebensqualität</a:t>
            </a:r>
            <a:r>
              <a:rPr lang="en-US" sz="1100" dirty="0">
                <a:latin typeface="Georgia"/>
                <a:cs typeface="Calibri Light"/>
              </a:rPr>
              <a:t> </a:t>
            </a:r>
            <a:r>
              <a:rPr lang="en-US" sz="1100" dirty="0" err="1">
                <a:latin typeface="Georgia"/>
                <a:cs typeface="Calibri Light"/>
              </a:rPr>
              <a:t>sind</a:t>
            </a:r>
            <a:r>
              <a:rPr lang="en-US" sz="1100" dirty="0">
                <a:latin typeface="Georgia"/>
                <a:cs typeface="Calibri Light"/>
              </a:rPr>
              <a:t> </a:t>
            </a:r>
            <a:r>
              <a:rPr lang="en-US" sz="1100" dirty="0" err="1">
                <a:latin typeface="Georgia"/>
                <a:cs typeface="Calibri Light"/>
              </a:rPr>
              <a:t>mögliche</a:t>
            </a:r>
            <a:r>
              <a:rPr lang="en-US" sz="1100" dirty="0">
                <a:latin typeface="Georgia"/>
                <a:cs typeface="Calibri Light"/>
              </a:rPr>
              <a:t> </a:t>
            </a:r>
            <a:r>
              <a:rPr lang="en-US" sz="1100" dirty="0" err="1">
                <a:latin typeface="Georgia"/>
                <a:cs typeface="Calibri Light"/>
              </a:rPr>
              <a:t>Folgen</a:t>
            </a:r>
            <a:r>
              <a:rPr lang="en-US" sz="1100" dirty="0">
                <a:latin typeface="Georgia"/>
                <a:cs typeface="Calibri Light"/>
              </a:rPr>
              <a:t>. #ListenUp</a:t>
            </a:r>
            <a:endParaRPr lang="en-US" sz="1100" dirty="0">
              <a:latin typeface="Georgia" panose="02040502050405020303" pitchFamily="18" charset="0"/>
              <a:cs typeface="Calibri Light"/>
            </a:endParaRPr>
          </a:p>
          <a:p>
            <a:endParaRPr lang="en-US" sz="1600" dirty="0"/>
          </a:p>
          <a:p>
            <a:r>
              <a:rPr lang="en-US" sz="1400" b="1" dirty="0">
                <a:solidFill>
                  <a:schemeClr val="accent1"/>
                </a:solidFill>
                <a:latin typeface="Georgia" panose="02040502050405020303" pitchFamily="18" charset="0"/>
              </a:rPr>
              <a:t>Supporting information</a:t>
            </a:r>
          </a:p>
          <a:p>
            <a:pPr marL="171450" indent="-171450" algn="just">
              <a:spcBef>
                <a:spcPts val="600"/>
              </a:spcBef>
              <a:buFont typeface="Arial" panose="020B0604020202020204" pitchFamily="34" charset="0"/>
              <a:buChar char="•"/>
            </a:pPr>
            <a:r>
              <a:rPr lang="en-US" sz="1100" dirty="0" err="1">
                <a:latin typeface="Georgia" panose="02040502050405020303" pitchFamily="18" charset="0"/>
                <a:cs typeface="Calibri Light"/>
              </a:rPr>
              <a:t>Hörverlust</a:t>
            </a:r>
            <a:r>
              <a:rPr lang="en-US" sz="1100" dirty="0">
                <a:latin typeface="Georgia" panose="02040502050405020303" pitchFamily="18" charset="0"/>
                <a:cs typeface="Calibri Light"/>
              </a:rPr>
              <a:t> </a:t>
            </a:r>
            <a:r>
              <a:rPr lang="en-US" sz="1100" dirty="0" err="1">
                <a:latin typeface="Georgia" panose="02040502050405020303" pitchFamily="18" charset="0"/>
                <a:cs typeface="Calibri Light"/>
              </a:rPr>
              <a:t>reduziert</a:t>
            </a:r>
            <a:r>
              <a:rPr lang="en-US" sz="1100" dirty="0">
                <a:latin typeface="Georgia" panose="02040502050405020303" pitchFamily="18" charset="0"/>
                <a:cs typeface="Calibri Light"/>
              </a:rPr>
              <a:t> die </a:t>
            </a:r>
            <a:r>
              <a:rPr lang="en-US" sz="1100" dirty="0" err="1">
                <a:latin typeface="Georgia" panose="02040502050405020303" pitchFamily="18" charset="0"/>
                <a:cs typeface="Calibri Light"/>
              </a:rPr>
              <a:t>Eigenständigkeit</a:t>
            </a:r>
            <a:r>
              <a:rPr lang="en-US" sz="1100" dirty="0">
                <a:latin typeface="Georgia" panose="02040502050405020303" pitchFamily="18" charset="0"/>
                <a:cs typeface="Calibri Light"/>
              </a:rPr>
              <a:t> und </a:t>
            </a:r>
            <a:r>
              <a:rPr lang="en-US" sz="1100" dirty="0" err="1">
                <a:latin typeface="Georgia" panose="02040502050405020303" pitchFamily="18" charset="0"/>
                <a:cs typeface="Calibri Light"/>
              </a:rPr>
              <a:t>Unabhängigkeit</a:t>
            </a:r>
            <a:r>
              <a:rPr lang="en-US" sz="1100" dirty="0">
                <a:latin typeface="Georgia" panose="02040502050405020303" pitchFamily="18" charset="0"/>
                <a:cs typeface="Calibri Light"/>
              </a:rPr>
              <a:t> </a:t>
            </a:r>
            <a:r>
              <a:rPr lang="en-US" sz="1100" dirty="0" err="1">
                <a:latin typeface="Georgia" panose="02040502050405020303" pitchFamily="18" charset="0"/>
                <a:cs typeface="Calibri Light"/>
              </a:rPr>
              <a:t>Betroffener</a:t>
            </a:r>
            <a:r>
              <a:rPr lang="en-US" sz="1100" dirty="0">
                <a:latin typeface="Georgia" panose="02040502050405020303" pitchFamily="18" charset="0"/>
                <a:cs typeface="Calibri Light"/>
              </a:rPr>
              <a:t>. </a:t>
            </a:r>
            <a:r>
              <a:rPr lang="en-US" sz="1100" dirty="0" err="1">
                <a:latin typeface="Georgia" panose="02040502050405020303" pitchFamily="18" charset="0"/>
                <a:cs typeface="Calibri Light"/>
              </a:rPr>
              <a:t>Alltägliche</a:t>
            </a:r>
            <a:r>
              <a:rPr lang="en-US" sz="1100" dirty="0">
                <a:latin typeface="Georgia" panose="02040502050405020303" pitchFamily="18" charset="0"/>
                <a:cs typeface="Calibri Light"/>
              </a:rPr>
              <a:t> </a:t>
            </a:r>
            <a:r>
              <a:rPr lang="en-US" sz="1100" dirty="0" err="1">
                <a:latin typeface="Georgia" panose="02040502050405020303" pitchFamily="18" charset="0"/>
                <a:cs typeface="Calibri Light"/>
              </a:rPr>
              <a:t>Aufgaben</a:t>
            </a:r>
            <a:r>
              <a:rPr lang="en-US" sz="1100" dirty="0">
                <a:latin typeface="Georgia" panose="02040502050405020303" pitchFamily="18" charset="0"/>
                <a:cs typeface="Calibri Light"/>
              </a:rPr>
              <a:t> </a:t>
            </a:r>
            <a:r>
              <a:rPr lang="en-US" sz="1100" dirty="0" err="1">
                <a:latin typeface="Georgia" panose="02040502050405020303" pitchFamily="18" charset="0"/>
                <a:cs typeface="Calibri Light"/>
              </a:rPr>
              <a:t>werden</a:t>
            </a:r>
            <a:r>
              <a:rPr lang="en-US" sz="1100" dirty="0">
                <a:latin typeface="Georgia" panose="02040502050405020303" pitchFamily="18" charset="0"/>
                <a:cs typeface="Calibri Light"/>
              </a:rPr>
              <a:t> </a:t>
            </a:r>
            <a:r>
              <a:rPr lang="en-US" sz="1100" dirty="0" err="1">
                <a:latin typeface="Georgia" panose="02040502050405020303" pitchFamily="18" charset="0"/>
                <a:cs typeface="Calibri Light"/>
              </a:rPr>
              <a:t>schwieriger</a:t>
            </a:r>
            <a:r>
              <a:rPr lang="en-US" sz="1100" dirty="0">
                <a:latin typeface="Georgia" panose="02040502050405020303" pitchFamily="18" charset="0"/>
                <a:cs typeface="Calibri Light"/>
              </a:rPr>
              <a:t>, das </a:t>
            </a:r>
            <a:r>
              <a:rPr lang="en-US" sz="1100" dirty="0" err="1">
                <a:latin typeface="Georgia" panose="02040502050405020303" pitchFamily="18" charset="0"/>
                <a:cs typeface="Calibri Light"/>
              </a:rPr>
              <a:t>Sturzrisiko</a:t>
            </a:r>
            <a:r>
              <a:rPr lang="en-US" sz="1100" dirty="0">
                <a:latin typeface="Georgia" panose="02040502050405020303" pitchFamily="18" charset="0"/>
                <a:cs typeface="Calibri Light"/>
              </a:rPr>
              <a:t> </a:t>
            </a:r>
            <a:r>
              <a:rPr lang="en-US" sz="1100" dirty="0" err="1">
                <a:latin typeface="Georgia" panose="02040502050405020303" pitchFamily="18" charset="0"/>
                <a:cs typeface="Calibri Light"/>
              </a:rPr>
              <a:t>steigt</a:t>
            </a:r>
            <a:r>
              <a:rPr lang="en-US" sz="1100" dirty="0">
                <a:latin typeface="Georgia" panose="02040502050405020303" pitchFamily="18" charset="0"/>
                <a:cs typeface="Calibri Light"/>
              </a:rPr>
              <a:t>.</a:t>
            </a:r>
          </a:p>
          <a:p>
            <a:pPr marL="171450" indent="-171450" algn="just">
              <a:spcBef>
                <a:spcPts val="600"/>
              </a:spcBef>
              <a:buFont typeface="Arial" panose="020B0604020202020204" pitchFamily="34" charset="0"/>
              <a:buChar char="•"/>
            </a:pPr>
            <a:r>
              <a:rPr lang="en-US" sz="1100" dirty="0" err="1">
                <a:solidFill>
                  <a:srgbClr val="333333"/>
                </a:solidFill>
                <a:latin typeface="Georgia" panose="02040502050405020303" pitchFamily="18" charset="0"/>
                <a:cs typeface="Calibri Light"/>
              </a:rPr>
              <a:t>Hörverlust</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kann</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zu</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sozialer</a:t>
            </a:r>
            <a:r>
              <a:rPr lang="en-US" sz="1100" dirty="0">
                <a:solidFill>
                  <a:srgbClr val="333333"/>
                </a:solidFill>
                <a:latin typeface="Georgia" panose="02040502050405020303" pitchFamily="18" charset="0"/>
                <a:cs typeface="Calibri Light"/>
              </a:rPr>
              <a:t> Isolation, </a:t>
            </a:r>
            <a:r>
              <a:rPr lang="en-US" sz="1100" dirty="0" err="1">
                <a:solidFill>
                  <a:srgbClr val="333333"/>
                </a:solidFill>
                <a:latin typeface="Georgia" panose="02040502050405020303" pitchFamily="18" charset="0"/>
                <a:cs typeface="Calibri Light"/>
              </a:rPr>
              <a:t>Vereinsamung</a:t>
            </a:r>
            <a:r>
              <a:rPr lang="en-US" sz="1100" dirty="0">
                <a:solidFill>
                  <a:srgbClr val="333333"/>
                </a:solidFill>
                <a:latin typeface="Georgia" panose="02040502050405020303" pitchFamily="18" charset="0"/>
                <a:cs typeface="Calibri Light"/>
              </a:rPr>
              <a:t> und </a:t>
            </a:r>
            <a:r>
              <a:rPr lang="en-US" sz="1100" dirty="0" err="1">
                <a:solidFill>
                  <a:srgbClr val="333333"/>
                </a:solidFill>
                <a:latin typeface="Georgia" panose="02040502050405020303" pitchFamily="18" charset="0"/>
                <a:cs typeface="Calibri Light"/>
              </a:rPr>
              <a:t>weniger</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Kontakt</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zu</a:t>
            </a:r>
            <a:r>
              <a:rPr lang="en-US" sz="1100" dirty="0">
                <a:solidFill>
                  <a:srgbClr val="333333"/>
                </a:solidFill>
                <a:latin typeface="Georgia" panose="02040502050405020303" pitchFamily="18" charset="0"/>
                <a:cs typeface="Calibri Light"/>
              </a:rPr>
              <a:t> Familie und </a:t>
            </a:r>
            <a:r>
              <a:rPr lang="en-US" sz="1100" dirty="0" err="1">
                <a:solidFill>
                  <a:srgbClr val="333333"/>
                </a:solidFill>
                <a:latin typeface="Georgia" panose="02040502050405020303" pitchFamily="18" charset="0"/>
                <a:cs typeface="Calibri Light"/>
              </a:rPr>
              <a:t>Freunden</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führen</a:t>
            </a:r>
            <a:r>
              <a:rPr lang="en-US" sz="1100" dirty="0">
                <a:solidFill>
                  <a:srgbClr val="333333"/>
                </a:solidFill>
                <a:latin typeface="Georgia" panose="02040502050405020303" pitchFamily="18" charset="0"/>
                <a:cs typeface="Calibri Light"/>
              </a:rPr>
              <a:t>. Je </a:t>
            </a:r>
            <a:r>
              <a:rPr lang="en-US" sz="1100" dirty="0" err="1">
                <a:solidFill>
                  <a:srgbClr val="333333"/>
                </a:solidFill>
                <a:latin typeface="Georgia" panose="02040502050405020303" pitchFamily="18" charset="0"/>
                <a:cs typeface="Calibri Light"/>
              </a:rPr>
              <a:t>schwerer</a:t>
            </a:r>
            <a:r>
              <a:rPr lang="en-US" sz="1100" dirty="0">
                <a:solidFill>
                  <a:srgbClr val="333333"/>
                </a:solidFill>
                <a:latin typeface="Georgia" panose="02040502050405020303" pitchFamily="18" charset="0"/>
                <a:cs typeface="Calibri Light"/>
              </a:rPr>
              <a:t> der </a:t>
            </a:r>
            <a:r>
              <a:rPr lang="en-US" sz="1100" dirty="0" err="1">
                <a:solidFill>
                  <a:srgbClr val="333333"/>
                </a:solidFill>
                <a:latin typeface="Georgia" panose="02040502050405020303" pitchFamily="18" charset="0"/>
                <a:cs typeface="Calibri Light"/>
              </a:rPr>
              <a:t>Hörverlust</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desto</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höher</a:t>
            </a:r>
            <a:r>
              <a:rPr lang="en-US" sz="1100" dirty="0">
                <a:solidFill>
                  <a:srgbClr val="333333"/>
                </a:solidFill>
                <a:latin typeface="Georgia" panose="02040502050405020303" pitchFamily="18" charset="0"/>
                <a:cs typeface="Calibri Light"/>
              </a:rPr>
              <a:t> die </a:t>
            </a:r>
            <a:r>
              <a:rPr lang="en-US" sz="1100" dirty="0" err="1">
                <a:solidFill>
                  <a:srgbClr val="333333"/>
                </a:solidFill>
                <a:latin typeface="Georgia" panose="02040502050405020303" pitchFamily="18" charset="0"/>
                <a:cs typeface="Calibri Light"/>
              </a:rPr>
              <a:t>psychische</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Belastung</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während</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sich</a:t>
            </a:r>
            <a:r>
              <a:rPr lang="en-US" sz="1100" dirty="0">
                <a:solidFill>
                  <a:srgbClr val="333333"/>
                </a:solidFill>
                <a:latin typeface="Georgia" panose="02040502050405020303" pitchFamily="18" charset="0"/>
                <a:cs typeface="Calibri Light"/>
              </a:rPr>
              <a:t> 30,3% der </a:t>
            </a:r>
            <a:r>
              <a:rPr lang="en-US" sz="1100" dirty="0" err="1">
                <a:solidFill>
                  <a:srgbClr val="333333"/>
                </a:solidFill>
                <a:latin typeface="Georgia" panose="02040502050405020303" pitchFamily="18" charset="0"/>
                <a:cs typeface="Calibri Light"/>
              </a:rPr>
              <a:t>Schwerhörigen</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psychisch</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belastet</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fühlen</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liegt</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dieser</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Prozentsatz</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unter</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Normalhörenden</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nur</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bei</a:t>
            </a:r>
            <a:r>
              <a:rPr lang="en-US" sz="1100" dirty="0">
                <a:solidFill>
                  <a:srgbClr val="333333"/>
                </a:solidFill>
                <a:latin typeface="Georgia" panose="02040502050405020303" pitchFamily="18" charset="0"/>
                <a:cs typeface="Calibri Light"/>
              </a:rPr>
              <a:t> 17%. </a:t>
            </a:r>
          </a:p>
          <a:p>
            <a:pPr marL="171450" indent="-171450" algn="just">
              <a:spcBef>
                <a:spcPts val="1200"/>
              </a:spcBef>
              <a:buFont typeface="Arial" panose="020B0604020202020204" pitchFamily="34" charset="0"/>
              <a:buChar char="•"/>
            </a:pPr>
            <a:r>
              <a:rPr lang="en-US" sz="1100" dirty="0">
                <a:solidFill>
                  <a:srgbClr val="333333"/>
                </a:solidFill>
                <a:latin typeface="Georgia" panose="02040502050405020303" pitchFamily="18" charset="0"/>
                <a:cs typeface="Calibri Light"/>
              </a:rPr>
              <a:t>15,4% der Menschen </a:t>
            </a:r>
            <a:r>
              <a:rPr lang="en-US" sz="1100" dirty="0" err="1">
                <a:solidFill>
                  <a:srgbClr val="333333"/>
                </a:solidFill>
                <a:latin typeface="Georgia" panose="02040502050405020303" pitchFamily="18" charset="0"/>
                <a:cs typeface="Calibri Light"/>
              </a:rPr>
              <a:t>mit</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Hörverlust</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aber</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nur</a:t>
            </a:r>
            <a:r>
              <a:rPr lang="en-US" sz="1100" dirty="0">
                <a:solidFill>
                  <a:srgbClr val="333333"/>
                </a:solidFill>
                <a:latin typeface="Georgia" panose="02040502050405020303" pitchFamily="18" charset="0"/>
                <a:cs typeface="Calibri Light"/>
              </a:rPr>
              <a:t> 5,9% der </a:t>
            </a:r>
            <a:r>
              <a:rPr lang="en-US" sz="1100" dirty="0" err="1">
                <a:solidFill>
                  <a:srgbClr val="333333"/>
                </a:solidFill>
                <a:latin typeface="Georgia" panose="02040502050405020303" pitchFamily="18" charset="0"/>
                <a:cs typeface="Calibri Light"/>
              </a:rPr>
              <a:t>Normalhörenden</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nehmen</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Antidepressiva</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ein</a:t>
            </a:r>
            <a:r>
              <a:rPr lang="en-US" sz="1100" dirty="0">
                <a:solidFill>
                  <a:srgbClr val="333333"/>
                </a:solidFill>
                <a:latin typeface="Georgia" panose="02040502050405020303" pitchFamily="18" charset="0"/>
                <a:cs typeface="Calibri Light"/>
              </a:rPr>
              <a:t>.</a:t>
            </a:r>
            <a:endParaRPr lang="en-US" sz="1100" dirty="0">
              <a:latin typeface="Georgia" panose="02040502050405020303" pitchFamily="18" charset="0"/>
              <a:cs typeface="Calibri Light"/>
            </a:endParaRPr>
          </a:p>
          <a:p>
            <a:endParaRPr lang="en-US" sz="1400" b="1" dirty="0">
              <a:solidFill>
                <a:schemeClr val="accent1"/>
              </a:solidFill>
              <a:latin typeface="Georgia" panose="02040502050405020303" pitchFamily="18" charset="0"/>
            </a:endParaRPr>
          </a:p>
          <a:p>
            <a:r>
              <a:rPr lang="en-US" sz="1400" b="1" dirty="0">
                <a:solidFill>
                  <a:schemeClr val="accent1"/>
                </a:solidFill>
                <a:latin typeface="Georgia" panose="02040502050405020303" pitchFamily="18" charset="0"/>
              </a:rPr>
              <a:t>References</a:t>
            </a:r>
          </a:p>
          <a:p>
            <a:r>
              <a:rPr lang="en-US" sz="1050" dirty="0">
                <a:latin typeface="Georgia" panose="02040502050405020303" pitchFamily="18" charset="0"/>
                <a:hlinkClick r:id="rId3">
                  <a:extLst>
                    <a:ext uri="{A12FA001-AC4F-418D-AE19-62706E023703}">
                      <ahyp:hlinkClr xmlns:ahyp="http://schemas.microsoft.com/office/drawing/2018/hyperlinkcolor" val="tx"/>
                    </a:ext>
                  </a:extLst>
                </a:hlinkClick>
              </a:rPr>
              <a:t>https://www.ncbi.nlm.nih.gov/pmc/articles/PMC6698612/</a:t>
            </a:r>
            <a:r>
              <a:rPr lang="en-US" sz="1050" dirty="0">
                <a:latin typeface="Georgia" panose="02040502050405020303" pitchFamily="18" charset="0"/>
              </a:rPr>
              <a:t>  </a:t>
            </a:r>
          </a:p>
          <a:p>
            <a:r>
              <a:rPr lang="en-US" sz="1050" dirty="0">
                <a:latin typeface="Georgia" panose="02040502050405020303" pitchFamily="18" charset="0"/>
                <a:hlinkClick r:id="rId4">
                  <a:extLst>
                    <a:ext uri="{A12FA001-AC4F-418D-AE19-62706E023703}">
                      <ahyp:hlinkClr xmlns:ahyp="http://schemas.microsoft.com/office/drawing/2018/hyperlinkcolor" val="tx"/>
                    </a:ext>
                  </a:extLst>
                </a:hlinkClick>
              </a:rPr>
              <a:t>https://jamanetwork.com/journals/jamanetworkopen/fullarticle/2768374</a:t>
            </a:r>
            <a:r>
              <a:rPr lang="en-US" sz="1050" dirty="0">
                <a:latin typeface="Georgia" panose="02040502050405020303" pitchFamily="18" charset="0"/>
              </a:rPr>
              <a:t> </a:t>
            </a:r>
          </a:p>
          <a:p>
            <a:r>
              <a:rPr lang="en-US" sz="1400" b="1" dirty="0">
                <a:solidFill>
                  <a:schemeClr val="accent1"/>
                </a:solidFill>
                <a:latin typeface="Georgia" panose="02040502050405020303" pitchFamily="18" charset="0"/>
              </a:rPr>
              <a:t> </a:t>
            </a:r>
          </a:p>
          <a:p>
            <a:endParaRPr lang="en-US" dirty="0"/>
          </a:p>
          <a:p>
            <a:endParaRPr lang="en-US" dirty="0"/>
          </a:p>
        </p:txBody>
      </p:sp>
      <p:pic>
        <p:nvPicPr>
          <p:cNvPr id="2" name="Picture 2" descr="Diagram&#10;&#10;Description automatically generated">
            <a:extLst>
              <a:ext uri="{FF2B5EF4-FFF2-40B4-BE49-F238E27FC236}">
                <a16:creationId xmlns:a16="http://schemas.microsoft.com/office/drawing/2014/main" id="{857DAC5C-5620-4843-9DAC-12ED9E064FEA}"/>
              </a:ext>
            </a:extLst>
          </p:cNvPr>
          <p:cNvPicPr>
            <a:picLocks noChangeAspect="1"/>
          </p:cNvPicPr>
          <p:nvPr/>
        </p:nvPicPr>
        <p:blipFill>
          <a:blip r:embed="rId5"/>
          <a:stretch>
            <a:fillRect/>
          </a:stretch>
        </p:blipFill>
        <p:spPr>
          <a:xfrm>
            <a:off x="222837" y="1477645"/>
            <a:ext cx="3897936" cy="2194560"/>
          </a:xfrm>
          <a:prstGeom prst="rect">
            <a:avLst/>
          </a:prstGeom>
        </p:spPr>
      </p:pic>
      <p:sp>
        <p:nvSpPr>
          <p:cNvPr id="3" name="Textfeld 2">
            <a:extLst>
              <a:ext uri="{FF2B5EF4-FFF2-40B4-BE49-F238E27FC236}">
                <a16:creationId xmlns:a16="http://schemas.microsoft.com/office/drawing/2014/main" id="{F3E51F5E-B819-4B83-A34D-84E92D375938}"/>
              </a:ext>
            </a:extLst>
          </p:cNvPr>
          <p:cNvSpPr txBox="1"/>
          <p:nvPr/>
        </p:nvSpPr>
        <p:spPr>
          <a:xfrm>
            <a:off x="457200" y="4034118"/>
            <a:ext cx="3838175" cy="1061829"/>
          </a:xfrm>
          <a:prstGeom prst="rect">
            <a:avLst/>
          </a:prstGeom>
          <a:noFill/>
        </p:spPr>
        <p:txBody>
          <a:bodyPr wrap="square" rtlCol="0">
            <a:spAutoFit/>
          </a:bodyPr>
          <a:lstStyle/>
          <a:p>
            <a:r>
              <a:rPr lang="de-AT" sz="900" dirty="0">
                <a:highlight>
                  <a:srgbClr val="FFFF00"/>
                </a:highlight>
              </a:rPr>
              <a:t>GRAFIK</a:t>
            </a:r>
            <a:r>
              <a:rPr lang="de-AT" sz="900" dirty="0"/>
              <a:t>:</a:t>
            </a:r>
          </a:p>
          <a:p>
            <a:r>
              <a:rPr lang="de-AT" sz="900" dirty="0"/>
              <a:t>Unbehandelter Hörverlust kann zu schweren psychischen Erkrankungen führen, etwa Angststörungen, Depressionen und Stress.</a:t>
            </a:r>
          </a:p>
          <a:p>
            <a:endParaRPr lang="de-AT" sz="900" dirty="0"/>
          </a:p>
          <a:p>
            <a:r>
              <a:rPr lang="de-AT" sz="900" dirty="0"/>
              <a:t>30% der Menschen </a:t>
            </a:r>
            <a:r>
              <a:rPr lang="de-AT" sz="900" b="1" dirty="0"/>
              <a:t>mit</a:t>
            </a:r>
            <a:r>
              <a:rPr lang="de-AT" sz="900" dirty="0"/>
              <a:t> Hörverlust fühlen sich psychisch belastet.</a:t>
            </a:r>
          </a:p>
          <a:p>
            <a:r>
              <a:rPr lang="de-AT" sz="900" dirty="0"/>
              <a:t>17% der Menschen </a:t>
            </a:r>
            <a:r>
              <a:rPr lang="de-AT" sz="900" b="1" dirty="0"/>
              <a:t>ohne</a:t>
            </a:r>
            <a:r>
              <a:rPr lang="de-AT" sz="900" dirty="0"/>
              <a:t> Hörverlust fühlen sich psychisch belastet.</a:t>
            </a:r>
          </a:p>
        </p:txBody>
      </p:sp>
    </p:spTree>
    <p:extLst>
      <p:ext uri="{BB962C8B-B14F-4D97-AF65-F5344CB8AC3E}">
        <p14:creationId xmlns:p14="http://schemas.microsoft.com/office/powerpoint/2010/main" val="8126543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n°2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516000"/>
            <a:ext cx="4625788" cy="5293757"/>
          </a:xfrm>
          <a:prstGeom prst="rect">
            <a:avLst/>
          </a:prstGeom>
          <a:noFill/>
        </p:spPr>
        <p:txBody>
          <a:bodyPr wrap="square" lIns="91440" tIns="45720" rIns="91440" bIns="45720" rtlCol="0" anchor="t">
            <a:spAutoFit/>
          </a:bodyPr>
          <a:lstStyle/>
          <a:p>
            <a:r>
              <a:rPr lang="en-US" sz="1400" b="1" dirty="0">
                <a:solidFill>
                  <a:schemeClr val="accent1"/>
                </a:solidFill>
                <a:latin typeface="Georgia"/>
              </a:rPr>
              <a:t>Suggested tweet</a:t>
            </a:r>
            <a:endParaRPr lang="en-US" sz="1600" dirty="0">
              <a:solidFill>
                <a:schemeClr val="accent1"/>
              </a:solidFill>
              <a:latin typeface="Georgia"/>
            </a:endParaRPr>
          </a:p>
          <a:p>
            <a:r>
              <a:rPr lang="en-US" sz="1100" dirty="0" err="1">
                <a:latin typeface="Georgia"/>
                <a:cs typeface="Calibri Light"/>
              </a:rPr>
              <a:t>Mit</a:t>
            </a:r>
            <a:r>
              <a:rPr lang="en-US" sz="1100" dirty="0">
                <a:latin typeface="Georgia"/>
                <a:cs typeface="Calibri Light"/>
              </a:rPr>
              <a:t> </a:t>
            </a:r>
            <a:r>
              <a:rPr lang="en-US" sz="1100" dirty="0" err="1">
                <a:latin typeface="Georgia"/>
                <a:cs typeface="Calibri Light"/>
              </a:rPr>
              <a:t>zunehmender</a:t>
            </a:r>
            <a:r>
              <a:rPr lang="en-US" sz="1100" dirty="0">
                <a:latin typeface="Georgia"/>
                <a:cs typeface="Calibri Light"/>
              </a:rPr>
              <a:t> </a:t>
            </a:r>
            <a:r>
              <a:rPr lang="en-US" sz="1100" dirty="0" err="1">
                <a:latin typeface="Georgia"/>
                <a:cs typeface="Calibri Light"/>
              </a:rPr>
              <a:t>Alterung</a:t>
            </a:r>
            <a:r>
              <a:rPr lang="en-US" sz="1100" dirty="0">
                <a:latin typeface="Georgia"/>
                <a:cs typeface="Calibri Light"/>
              </a:rPr>
              <a:t> der </a:t>
            </a:r>
            <a:r>
              <a:rPr lang="en-US" sz="1100" dirty="0" err="1">
                <a:latin typeface="Georgia"/>
                <a:cs typeface="Calibri Light"/>
              </a:rPr>
              <a:t>europäischen</a:t>
            </a:r>
            <a:r>
              <a:rPr lang="en-US" sz="1100" dirty="0">
                <a:latin typeface="Georgia"/>
                <a:cs typeface="Calibri Light"/>
              </a:rPr>
              <a:t> </a:t>
            </a:r>
            <a:r>
              <a:rPr lang="en-US" sz="1100" dirty="0" err="1">
                <a:latin typeface="Georgia"/>
                <a:cs typeface="Calibri Light"/>
              </a:rPr>
              <a:t>Bevölkerung</a:t>
            </a:r>
            <a:r>
              <a:rPr lang="en-US" sz="1100" dirty="0">
                <a:latin typeface="Georgia"/>
                <a:cs typeface="Calibri Light"/>
              </a:rPr>
              <a:t> </a:t>
            </a:r>
            <a:r>
              <a:rPr lang="en-US" sz="1100" dirty="0" err="1">
                <a:latin typeface="Georgia"/>
                <a:cs typeface="Calibri Light"/>
              </a:rPr>
              <a:t>steigt</a:t>
            </a:r>
            <a:r>
              <a:rPr lang="en-US" sz="1100" dirty="0">
                <a:latin typeface="Georgia"/>
                <a:cs typeface="Calibri Light"/>
              </a:rPr>
              <a:t> </a:t>
            </a:r>
            <a:r>
              <a:rPr lang="en-US" sz="1100" dirty="0" err="1">
                <a:latin typeface="Georgia"/>
                <a:cs typeface="Calibri Light"/>
              </a:rPr>
              <a:t>auch</a:t>
            </a:r>
            <a:r>
              <a:rPr lang="en-US" sz="1100" dirty="0">
                <a:latin typeface="Georgia"/>
                <a:cs typeface="Calibri Light"/>
              </a:rPr>
              <a:t> die </a:t>
            </a:r>
            <a:r>
              <a:rPr lang="en-US" sz="1100" dirty="0" err="1">
                <a:latin typeface="Georgia"/>
                <a:cs typeface="Calibri Light"/>
              </a:rPr>
              <a:t>Zahl</a:t>
            </a:r>
            <a:r>
              <a:rPr lang="en-US" sz="1100" dirty="0">
                <a:latin typeface="Georgia"/>
                <a:cs typeface="Calibri Light"/>
              </a:rPr>
              <a:t> der </a:t>
            </a:r>
            <a:r>
              <a:rPr lang="en-US" sz="1100" dirty="0" err="1">
                <a:latin typeface="Georgia"/>
                <a:cs typeface="Calibri Light"/>
              </a:rPr>
              <a:t>Schwerhörigen</a:t>
            </a:r>
            <a:r>
              <a:rPr lang="en-US" sz="1100" dirty="0">
                <a:latin typeface="Georgia"/>
                <a:cs typeface="Calibri Light"/>
              </a:rPr>
              <a:t>. </a:t>
            </a:r>
            <a:r>
              <a:rPr lang="en-US" sz="1100" dirty="0" err="1">
                <a:latin typeface="Georgia"/>
                <a:cs typeface="Calibri Light"/>
              </a:rPr>
              <a:t>Hörverlust</a:t>
            </a:r>
            <a:r>
              <a:rPr lang="en-US" sz="1100" dirty="0">
                <a:latin typeface="Georgia"/>
                <a:cs typeface="Calibri Light"/>
              </a:rPr>
              <a:t> </a:t>
            </a:r>
            <a:r>
              <a:rPr lang="en-US" sz="1100" dirty="0" err="1">
                <a:latin typeface="Georgia"/>
                <a:cs typeface="Calibri Light"/>
              </a:rPr>
              <a:t>kann</a:t>
            </a:r>
            <a:r>
              <a:rPr lang="en-US" sz="1100" dirty="0">
                <a:latin typeface="Georgia"/>
                <a:cs typeface="Calibri Light"/>
              </a:rPr>
              <a:t> Sie, </a:t>
            </a:r>
            <a:r>
              <a:rPr lang="en-US" sz="1100" dirty="0" err="1">
                <a:latin typeface="Georgia"/>
                <a:cs typeface="Calibri Light"/>
              </a:rPr>
              <a:t>Ihre</a:t>
            </a:r>
            <a:r>
              <a:rPr lang="en-US" sz="1100" dirty="0">
                <a:latin typeface="Georgia"/>
                <a:cs typeface="Calibri Light"/>
              </a:rPr>
              <a:t> Familie </a:t>
            </a:r>
            <a:r>
              <a:rPr lang="en-US" sz="1100" dirty="0" err="1">
                <a:latin typeface="Georgia"/>
                <a:cs typeface="Calibri Light"/>
              </a:rPr>
              <a:t>oder</a:t>
            </a:r>
            <a:r>
              <a:rPr lang="en-US" sz="1100" dirty="0">
                <a:latin typeface="Georgia"/>
                <a:cs typeface="Calibri Light"/>
              </a:rPr>
              <a:t> </a:t>
            </a:r>
            <a:r>
              <a:rPr lang="en-US" sz="1100" dirty="0" err="1">
                <a:latin typeface="Georgia"/>
                <a:cs typeface="Calibri Light"/>
              </a:rPr>
              <a:t>Ihre</a:t>
            </a:r>
            <a:r>
              <a:rPr lang="en-US" sz="1100" dirty="0">
                <a:latin typeface="Georgia"/>
                <a:cs typeface="Calibri Light"/>
              </a:rPr>
              <a:t> Freunde </a:t>
            </a:r>
            <a:r>
              <a:rPr lang="en-US" sz="1100" dirty="0" err="1">
                <a:latin typeface="Georgia"/>
                <a:cs typeface="Calibri Light"/>
              </a:rPr>
              <a:t>treffen</a:t>
            </a:r>
            <a:r>
              <a:rPr lang="en-US" sz="1100" dirty="0">
                <a:latin typeface="Georgia"/>
                <a:cs typeface="Calibri Light"/>
              </a:rPr>
              <a:t>. </a:t>
            </a:r>
            <a:r>
              <a:rPr lang="en-US" sz="1100" dirty="0" err="1">
                <a:latin typeface="Georgia"/>
                <a:cs typeface="Calibri Light"/>
              </a:rPr>
              <a:t>Hörverlust</a:t>
            </a:r>
            <a:r>
              <a:rPr lang="en-US" sz="1100" dirty="0">
                <a:latin typeface="Georgia"/>
                <a:cs typeface="Calibri Light"/>
              </a:rPr>
              <a:t> muss </a:t>
            </a:r>
            <a:r>
              <a:rPr lang="en-US" sz="1100" dirty="0" err="1">
                <a:latin typeface="Georgia"/>
                <a:cs typeface="Calibri Light"/>
              </a:rPr>
              <a:t>behandelt</a:t>
            </a:r>
            <a:r>
              <a:rPr lang="en-US" sz="1100" dirty="0">
                <a:latin typeface="Georgia"/>
                <a:cs typeface="Calibri Light"/>
              </a:rPr>
              <a:t> </a:t>
            </a:r>
            <a:r>
              <a:rPr lang="en-US" sz="1100" dirty="0" err="1">
                <a:latin typeface="Georgia"/>
                <a:cs typeface="Calibri Light"/>
              </a:rPr>
              <a:t>werden</a:t>
            </a:r>
            <a:r>
              <a:rPr lang="en-US" sz="1100" dirty="0">
                <a:latin typeface="Georgia"/>
                <a:cs typeface="Calibri Light"/>
              </a:rPr>
              <a:t>, </a:t>
            </a:r>
            <a:r>
              <a:rPr lang="en-US" sz="1100" dirty="0" err="1">
                <a:latin typeface="Georgia"/>
                <a:cs typeface="Calibri Light"/>
              </a:rPr>
              <a:t>damit</a:t>
            </a:r>
            <a:r>
              <a:rPr lang="en-US" sz="1100" dirty="0">
                <a:latin typeface="Georgia"/>
                <a:cs typeface="Calibri Light"/>
              </a:rPr>
              <a:t> </a:t>
            </a:r>
            <a:r>
              <a:rPr lang="en-US" sz="1100" dirty="0" err="1">
                <a:latin typeface="Georgia"/>
                <a:cs typeface="Calibri Light"/>
              </a:rPr>
              <a:t>Europas</a:t>
            </a:r>
            <a:r>
              <a:rPr lang="en-US" sz="1100" dirty="0">
                <a:latin typeface="Georgia"/>
                <a:cs typeface="Calibri Light"/>
              </a:rPr>
              <a:t> </a:t>
            </a:r>
            <a:r>
              <a:rPr lang="en-US" sz="1100" dirty="0" err="1">
                <a:latin typeface="Georgia"/>
                <a:cs typeface="Calibri Light"/>
              </a:rPr>
              <a:t>Bevölkerung</a:t>
            </a:r>
            <a:r>
              <a:rPr lang="en-US" sz="1100" dirty="0">
                <a:latin typeface="Georgia"/>
                <a:cs typeface="Calibri Light"/>
              </a:rPr>
              <a:t> </a:t>
            </a:r>
            <a:r>
              <a:rPr lang="en-US" sz="1100" dirty="0" err="1">
                <a:latin typeface="Georgia"/>
                <a:cs typeface="Calibri Light"/>
              </a:rPr>
              <a:t>im</a:t>
            </a:r>
            <a:r>
              <a:rPr lang="en-US" sz="1100" dirty="0">
                <a:latin typeface="Georgia"/>
                <a:cs typeface="Calibri Light"/>
              </a:rPr>
              <a:t> Alter </a:t>
            </a:r>
            <a:r>
              <a:rPr lang="en-US" sz="1100" dirty="0" err="1">
                <a:latin typeface="Georgia"/>
                <a:cs typeface="Calibri Light"/>
              </a:rPr>
              <a:t>aktiv</a:t>
            </a:r>
            <a:r>
              <a:rPr lang="en-US" sz="1100" dirty="0">
                <a:latin typeface="Georgia"/>
                <a:cs typeface="Calibri Light"/>
              </a:rPr>
              <a:t> und </a:t>
            </a:r>
            <a:r>
              <a:rPr lang="en-US" sz="1100" dirty="0" err="1">
                <a:latin typeface="Georgia"/>
                <a:cs typeface="Calibri Light"/>
              </a:rPr>
              <a:t>psychisch</a:t>
            </a:r>
            <a:r>
              <a:rPr lang="en-US" sz="1100" dirty="0">
                <a:latin typeface="Georgia"/>
                <a:cs typeface="Calibri Light"/>
              </a:rPr>
              <a:t> </a:t>
            </a:r>
            <a:r>
              <a:rPr lang="en-US" sz="1100" dirty="0" err="1">
                <a:latin typeface="Georgia"/>
                <a:cs typeface="Calibri Light"/>
              </a:rPr>
              <a:t>gesund</a:t>
            </a:r>
            <a:r>
              <a:rPr lang="en-US" sz="1100" dirty="0">
                <a:latin typeface="Georgia"/>
                <a:cs typeface="Calibri Light"/>
              </a:rPr>
              <a:t> </a:t>
            </a:r>
            <a:r>
              <a:rPr lang="en-US" sz="1100" dirty="0" err="1">
                <a:latin typeface="Georgia"/>
                <a:cs typeface="Calibri Light"/>
              </a:rPr>
              <a:t>bleibt</a:t>
            </a:r>
            <a:r>
              <a:rPr lang="en-US" sz="1100" dirty="0">
                <a:latin typeface="Georgia"/>
                <a:cs typeface="Calibri Light"/>
              </a:rPr>
              <a:t>. #ListenUp </a:t>
            </a:r>
          </a:p>
          <a:p>
            <a:endParaRPr lang="en-US" sz="1100" dirty="0">
              <a:latin typeface="Georgia"/>
              <a:cs typeface="Calibri Light"/>
            </a:endParaRPr>
          </a:p>
          <a:p>
            <a:r>
              <a:rPr lang="en-US" sz="1400" b="1" dirty="0">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dirty="0">
                <a:latin typeface="Georgia"/>
                <a:cs typeface="Calibri Light"/>
              </a:rPr>
              <a:t>Der </a:t>
            </a:r>
            <a:r>
              <a:rPr lang="en-US" sz="1100" dirty="0" err="1">
                <a:latin typeface="Georgia"/>
                <a:cs typeface="Calibri Light"/>
              </a:rPr>
              <a:t>Anteil</a:t>
            </a:r>
            <a:r>
              <a:rPr lang="en-US" sz="1100" dirty="0">
                <a:latin typeface="Georgia"/>
                <a:cs typeface="Calibri Light"/>
              </a:rPr>
              <a:t> an </a:t>
            </a:r>
            <a:r>
              <a:rPr lang="en-US" sz="1100" dirty="0" err="1">
                <a:latin typeface="Georgia"/>
                <a:cs typeface="Calibri Light"/>
              </a:rPr>
              <a:t>über</a:t>
            </a:r>
            <a:r>
              <a:rPr lang="en-US" sz="1100" dirty="0">
                <a:latin typeface="Georgia"/>
                <a:cs typeface="Calibri Light"/>
              </a:rPr>
              <a:t> 65-Jährigen in der EU-27 </a:t>
            </a:r>
            <a:r>
              <a:rPr lang="en-US" sz="1100" dirty="0" err="1">
                <a:latin typeface="Georgia"/>
                <a:cs typeface="Calibri Light"/>
              </a:rPr>
              <a:t>steigt</a:t>
            </a:r>
            <a:r>
              <a:rPr lang="en-US" sz="1100" dirty="0">
                <a:latin typeface="Georgia"/>
                <a:cs typeface="Calibri Light"/>
              </a:rPr>
              <a:t> stark, von 90,5 </a:t>
            </a:r>
            <a:r>
              <a:rPr lang="en-US" sz="1100" dirty="0" err="1">
                <a:latin typeface="Georgia"/>
                <a:cs typeface="Calibri Light"/>
              </a:rPr>
              <a:t>Millionen</a:t>
            </a:r>
            <a:r>
              <a:rPr lang="en-US" sz="1100" dirty="0">
                <a:latin typeface="Georgia"/>
                <a:cs typeface="Calibri Light"/>
              </a:rPr>
              <a:t> (2019) auf 129,8 </a:t>
            </a:r>
            <a:r>
              <a:rPr lang="en-US" sz="1100" dirty="0" err="1">
                <a:latin typeface="Georgia"/>
                <a:cs typeface="Calibri Light"/>
              </a:rPr>
              <a:t>Millionen</a:t>
            </a:r>
            <a:r>
              <a:rPr lang="en-US" sz="1100" dirty="0">
                <a:latin typeface="Georgia"/>
                <a:cs typeface="Calibri Light"/>
              </a:rPr>
              <a:t> (2050).</a:t>
            </a:r>
          </a:p>
          <a:p>
            <a:pPr marL="171450" indent="-171450" algn="just">
              <a:spcBef>
                <a:spcPts val="600"/>
              </a:spcBef>
              <a:buFont typeface="Arial" panose="020B0604020202020204" pitchFamily="34" charset="0"/>
              <a:buChar char="•"/>
            </a:pPr>
            <a:r>
              <a:rPr lang="en-US" sz="1100" dirty="0">
                <a:latin typeface="Georgia"/>
                <a:cs typeface="Calibri Light"/>
              </a:rPr>
              <a:t>Alter und </a:t>
            </a:r>
            <a:r>
              <a:rPr lang="en-US" sz="1100" dirty="0" err="1">
                <a:latin typeface="Georgia"/>
                <a:cs typeface="Calibri Light"/>
              </a:rPr>
              <a:t>Schwerhörigkeit</a:t>
            </a:r>
            <a:r>
              <a:rPr lang="en-US" sz="1100" dirty="0">
                <a:latin typeface="Georgia"/>
                <a:cs typeface="Calibri Light"/>
              </a:rPr>
              <a:t> </a:t>
            </a:r>
            <a:r>
              <a:rPr lang="en-US" sz="1100" dirty="0" err="1">
                <a:latin typeface="Georgia"/>
                <a:cs typeface="Calibri Light"/>
              </a:rPr>
              <a:t>stehen</a:t>
            </a:r>
            <a:r>
              <a:rPr lang="en-US" sz="1100" dirty="0">
                <a:latin typeface="Georgia"/>
                <a:cs typeface="Calibri Light"/>
              </a:rPr>
              <a:t> in </a:t>
            </a:r>
            <a:r>
              <a:rPr lang="en-US" sz="1100" dirty="0" err="1">
                <a:latin typeface="Georgia"/>
                <a:cs typeface="Calibri Light"/>
              </a:rPr>
              <a:t>engem</a:t>
            </a:r>
            <a:r>
              <a:rPr lang="en-US" sz="1100" dirty="0">
                <a:latin typeface="Georgia"/>
                <a:cs typeface="Calibri Light"/>
              </a:rPr>
              <a:t> </a:t>
            </a:r>
            <a:r>
              <a:rPr lang="en-US" sz="1100" dirty="0" err="1">
                <a:latin typeface="Georgia"/>
                <a:cs typeface="Calibri Light"/>
              </a:rPr>
              <a:t>Zusammenhang</a:t>
            </a:r>
            <a:r>
              <a:rPr lang="en-US" sz="1100" dirty="0">
                <a:latin typeface="Georgia"/>
                <a:cs typeface="Calibri Light"/>
              </a:rPr>
              <a:t>: in Europa </a:t>
            </a:r>
            <a:r>
              <a:rPr lang="en-US" sz="1100" dirty="0" err="1">
                <a:latin typeface="Georgia"/>
                <a:cs typeface="Calibri Light"/>
              </a:rPr>
              <a:t>sind</a:t>
            </a:r>
            <a:r>
              <a:rPr lang="en-US" sz="1100" dirty="0">
                <a:latin typeface="Georgia"/>
                <a:cs typeface="Calibri Light"/>
              </a:rPr>
              <a:t> 10,9% der 60- bis 69-Jährigen </a:t>
            </a:r>
            <a:r>
              <a:rPr lang="en-US" sz="1100" dirty="0" err="1">
                <a:latin typeface="Georgia"/>
                <a:cs typeface="Calibri Light"/>
              </a:rPr>
              <a:t>schwerhörig</a:t>
            </a:r>
            <a:r>
              <a:rPr lang="en-US" sz="1100" dirty="0">
                <a:latin typeface="Georgia"/>
                <a:cs typeface="Calibri Light"/>
              </a:rPr>
              <a:t>. Bei den 80- bis 90-Jährigen </a:t>
            </a:r>
            <a:r>
              <a:rPr lang="en-US" sz="1100" dirty="0" err="1">
                <a:latin typeface="Georgia"/>
                <a:cs typeface="Calibri Light"/>
              </a:rPr>
              <a:t>steigt</a:t>
            </a:r>
            <a:r>
              <a:rPr lang="en-US" sz="1100" dirty="0">
                <a:latin typeface="Georgia"/>
                <a:cs typeface="Calibri Light"/>
              </a:rPr>
              <a:t> die </a:t>
            </a:r>
            <a:r>
              <a:rPr lang="en-US" sz="1100" dirty="0" err="1">
                <a:latin typeface="Georgia"/>
                <a:cs typeface="Calibri Light"/>
              </a:rPr>
              <a:t>Prävalenz</a:t>
            </a:r>
            <a:r>
              <a:rPr lang="en-US" sz="1100" dirty="0">
                <a:latin typeface="Georgia"/>
                <a:cs typeface="Calibri Light"/>
              </a:rPr>
              <a:t> auf 42%, </a:t>
            </a:r>
            <a:r>
              <a:rPr lang="en-US" sz="1100" dirty="0" err="1">
                <a:latin typeface="Georgia"/>
                <a:cs typeface="Calibri Light"/>
              </a:rPr>
              <a:t>bei</a:t>
            </a:r>
            <a:r>
              <a:rPr lang="en-US" sz="1100" dirty="0">
                <a:latin typeface="Georgia"/>
                <a:cs typeface="Calibri Light"/>
              </a:rPr>
              <a:t> den </a:t>
            </a:r>
            <a:r>
              <a:rPr lang="en-US" sz="1100" dirty="0" err="1">
                <a:latin typeface="Georgia"/>
                <a:cs typeface="Calibri Light"/>
              </a:rPr>
              <a:t>über</a:t>
            </a:r>
            <a:r>
              <a:rPr lang="en-US" sz="1100" dirty="0">
                <a:latin typeface="Georgia"/>
                <a:cs typeface="Calibri Light"/>
              </a:rPr>
              <a:t> 90-Jährigen </a:t>
            </a:r>
            <a:r>
              <a:rPr lang="en-US" sz="1100" dirty="0" err="1">
                <a:latin typeface="Georgia"/>
                <a:cs typeface="Calibri Light"/>
              </a:rPr>
              <a:t>liegt</a:t>
            </a:r>
            <a:r>
              <a:rPr lang="en-US" sz="1100" dirty="0">
                <a:latin typeface="Georgia"/>
                <a:cs typeface="Calibri Light"/>
              </a:rPr>
              <a:t> </a:t>
            </a:r>
            <a:r>
              <a:rPr lang="en-US" sz="1100" dirty="0" err="1">
                <a:latin typeface="Georgia"/>
                <a:cs typeface="Calibri Light"/>
              </a:rPr>
              <a:t>sie</a:t>
            </a:r>
            <a:r>
              <a:rPr lang="en-US" sz="1100" dirty="0">
                <a:latin typeface="Georgia"/>
                <a:cs typeface="Calibri Light"/>
              </a:rPr>
              <a:t> </a:t>
            </a:r>
            <a:r>
              <a:rPr lang="en-US" sz="1100" dirty="0" err="1">
                <a:latin typeface="Georgia"/>
                <a:cs typeface="Calibri Light"/>
              </a:rPr>
              <a:t>bei</a:t>
            </a:r>
            <a:r>
              <a:rPr lang="en-US" sz="1100" dirty="0">
                <a:latin typeface="Georgia"/>
                <a:cs typeface="Calibri Light"/>
              </a:rPr>
              <a:t> </a:t>
            </a:r>
            <a:r>
              <a:rPr lang="en-US" sz="1100" dirty="0" err="1">
                <a:latin typeface="Georgia"/>
                <a:cs typeface="Calibri Light"/>
              </a:rPr>
              <a:t>mehr</a:t>
            </a:r>
            <a:r>
              <a:rPr lang="en-US" sz="1100" dirty="0">
                <a:latin typeface="Georgia"/>
                <a:cs typeface="Calibri Light"/>
              </a:rPr>
              <a:t> </a:t>
            </a:r>
            <a:r>
              <a:rPr lang="en-US" sz="1100" dirty="0" err="1">
                <a:latin typeface="Georgia"/>
                <a:cs typeface="Calibri Light"/>
              </a:rPr>
              <a:t>als</a:t>
            </a:r>
            <a:r>
              <a:rPr lang="en-US" sz="1100" dirty="0">
                <a:latin typeface="Georgia"/>
                <a:cs typeface="Calibri Light"/>
              </a:rPr>
              <a:t> 56%.</a:t>
            </a:r>
          </a:p>
          <a:p>
            <a:pPr marL="171450" indent="-171450" algn="just">
              <a:spcBef>
                <a:spcPts val="600"/>
              </a:spcBef>
              <a:buFont typeface="Arial" panose="020B0604020202020204" pitchFamily="34" charset="0"/>
              <a:buChar char="•"/>
            </a:pPr>
            <a:r>
              <a:rPr lang="en-US" sz="1100" dirty="0">
                <a:latin typeface="Georgia"/>
                <a:cs typeface="Calibri Light"/>
              </a:rPr>
              <a:t>1 von 3 </a:t>
            </a:r>
            <a:r>
              <a:rPr lang="en-US" sz="1100" dirty="0" err="1">
                <a:latin typeface="Georgia"/>
                <a:cs typeface="Calibri Light"/>
              </a:rPr>
              <a:t>über</a:t>
            </a:r>
            <a:r>
              <a:rPr lang="en-US" sz="1100" dirty="0">
                <a:latin typeface="Georgia"/>
                <a:cs typeface="Calibri Light"/>
              </a:rPr>
              <a:t> 70-Jährigen </a:t>
            </a:r>
            <a:r>
              <a:rPr lang="en-US" sz="1100" dirty="0" err="1">
                <a:latin typeface="Georgia"/>
                <a:cs typeface="Calibri Light"/>
              </a:rPr>
              <a:t>berichtet</a:t>
            </a:r>
            <a:r>
              <a:rPr lang="en-US" sz="1100" dirty="0">
                <a:latin typeface="Georgia"/>
                <a:cs typeface="Calibri Light"/>
              </a:rPr>
              <a:t>, </a:t>
            </a:r>
            <a:r>
              <a:rPr lang="en-US" sz="1100" dirty="0" err="1">
                <a:latin typeface="Georgia"/>
                <a:cs typeface="Calibri Light"/>
              </a:rPr>
              <a:t>zunehmend</a:t>
            </a:r>
            <a:r>
              <a:rPr lang="en-US" sz="1100" dirty="0">
                <a:latin typeface="Georgia"/>
                <a:cs typeface="Calibri Light"/>
              </a:rPr>
              <a:t> </a:t>
            </a:r>
            <a:r>
              <a:rPr lang="en-US" sz="1100" dirty="0" err="1">
                <a:latin typeface="Georgia"/>
                <a:cs typeface="Calibri Light"/>
              </a:rPr>
              <a:t>ängstlicher</a:t>
            </a:r>
            <a:r>
              <a:rPr lang="en-US" sz="1100" dirty="0">
                <a:latin typeface="Georgia"/>
                <a:cs typeface="Calibri Light"/>
              </a:rPr>
              <a:t> </a:t>
            </a:r>
            <a:r>
              <a:rPr lang="en-US" sz="1100" dirty="0" err="1">
                <a:latin typeface="Georgia"/>
                <a:cs typeface="Calibri Light"/>
              </a:rPr>
              <a:t>zu</a:t>
            </a:r>
            <a:r>
              <a:rPr lang="en-US" sz="1100" dirty="0">
                <a:latin typeface="Georgia"/>
                <a:cs typeface="Calibri Light"/>
              </a:rPr>
              <a:t> </a:t>
            </a:r>
            <a:r>
              <a:rPr lang="en-US" sz="1100" dirty="0" err="1">
                <a:latin typeface="Georgia"/>
                <a:cs typeface="Calibri Light"/>
              </a:rPr>
              <a:t>werden</a:t>
            </a:r>
            <a:r>
              <a:rPr lang="en-US" sz="1100" dirty="0">
                <a:latin typeface="Georgia"/>
                <a:cs typeface="Calibri Light"/>
              </a:rPr>
              <a:t>.</a:t>
            </a:r>
          </a:p>
          <a:p>
            <a:pPr marL="171450" indent="-171450" algn="just">
              <a:spcBef>
                <a:spcPts val="600"/>
              </a:spcBef>
              <a:buFont typeface="Arial" panose="020B0604020202020204" pitchFamily="34" charset="0"/>
              <a:buChar char="•"/>
            </a:pPr>
            <a:r>
              <a:rPr lang="en-US" sz="1100" dirty="0">
                <a:latin typeface="Georgia"/>
                <a:cs typeface="Calibri Light"/>
              </a:rPr>
              <a:t>30,3% der </a:t>
            </a:r>
            <a:r>
              <a:rPr lang="en-US" sz="1100" dirty="0" err="1">
                <a:latin typeface="Georgia"/>
                <a:cs typeface="Calibri Light"/>
              </a:rPr>
              <a:t>Schwerhörigen</a:t>
            </a:r>
            <a:r>
              <a:rPr lang="en-US" sz="1100" dirty="0">
                <a:latin typeface="Georgia"/>
                <a:cs typeface="Calibri Light"/>
              </a:rPr>
              <a:t>, </a:t>
            </a:r>
            <a:r>
              <a:rPr lang="en-US" sz="1100" dirty="0" err="1">
                <a:solidFill>
                  <a:srgbClr val="333333"/>
                </a:solidFill>
                <a:latin typeface="Georgia" panose="02040502050405020303" pitchFamily="18" charset="0"/>
                <a:cs typeface="Calibri Light"/>
              </a:rPr>
              <a:t>aber</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nur</a:t>
            </a:r>
            <a:r>
              <a:rPr lang="en-US" sz="1100" dirty="0">
                <a:solidFill>
                  <a:srgbClr val="333333"/>
                </a:solidFill>
                <a:latin typeface="Georgia" panose="02040502050405020303" pitchFamily="18" charset="0"/>
                <a:cs typeface="Calibri Light"/>
              </a:rPr>
              <a:t> 17% der </a:t>
            </a:r>
            <a:r>
              <a:rPr lang="en-US" sz="1100" dirty="0" err="1">
                <a:solidFill>
                  <a:srgbClr val="333333"/>
                </a:solidFill>
                <a:latin typeface="Georgia" panose="02040502050405020303" pitchFamily="18" charset="0"/>
                <a:cs typeface="Calibri Light"/>
              </a:rPr>
              <a:t>Normalhörenden</a:t>
            </a:r>
            <a:r>
              <a:rPr lang="en-US" sz="1100" dirty="0">
                <a:solidFill>
                  <a:srgbClr val="333333"/>
                </a:solidFill>
                <a:latin typeface="Georgia" panose="02040502050405020303" pitchFamily="18" charset="0"/>
                <a:cs typeface="Calibri Light"/>
              </a:rPr>
              <a:t>,</a:t>
            </a:r>
            <a:r>
              <a:rPr lang="en-US" sz="1100" dirty="0">
                <a:latin typeface="Georgia"/>
                <a:cs typeface="Calibri Light"/>
              </a:rPr>
              <a:t> </a:t>
            </a:r>
            <a:r>
              <a:rPr lang="en-US" sz="1100" dirty="0" err="1">
                <a:solidFill>
                  <a:srgbClr val="333333"/>
                </a:solidFill>
                <a:latin typeface="Georgia" panose="02040502050405020303" pitchFamily="18" charset="0"/>
                <a:cs typeface="Calibri Light"/>
              </a:rPr>
              <a:t>fühlen</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sich</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psychisch</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belastet</a:t>
            </a:r>
            <a:r>
              <a:rPr lang="en-US" sz="1100" dirty="0">
                <a:solidFill>
                  <a:srgbClr val="333333"/>
                </a:solidFill>
                <a:latin typeface="Georgia" panose="02040502050405020303" pitchFamily="18" charset="0"/>
                <a:cs typeface="Calibri Light"/>
              </a:rPr>
              <a:t>. </a:t>
            </a:r>
            <a:endParaRPr lang="en-US" sz="1100" dirty="0">
              <a:latin typeface="Georgia"/>
              <a:cs typeface="Calibri Light"/>
            </a:endParaRPr>
          </a:p>
          <a:p>
            <a:endParaRPr lang="en-US" sz="1400" b="1" dirty="0">
              <a:solidFill>
                <a:schemeClr val="accent1"/>
              </a:solidFill>
              <a:latin typeface="Georgia" panose="02040502050405020303" pitchFamily="18" charset="0"/>
            </a:endParaRPr>
          </a:p>
          <a:p>
            <a:r>
              <a:rPr lang="en-US" sz="1400" b="1" dirty="0">
                <a:solidFill>
                  <a:schemeClr val="accent1"/>
                </a:solidFill>
                <a:latin typeface="Georgia"/>
              </a:rPr>
              <a:t>References</a:t>
            </a:r>
          </a:p>
          <a:p>
            <a:r>
              <a:rPr lang="en-US" sz="900" dirty="0">
                <a:latin typeface="Georgia"/>
                <a:hlinkClick r:id="rId3"/>
              </a:rPr>
              <a:t>https://www.who.int/publications/i/item/world-report-on-hearing</a:t>
            </a:r>
            <a:r>
              <a:rPr lang="en-US" sz="900" dirty="0">
                <a:latin typeface="Georgia"/>
              </a:rPr>
              <a:t> </a:t>
            </a:r>
            <a:br>
              <a:rPr lang="en-US" sz="900" dirty="0">
                <a:latin typeface="Georgia" panose="02040502050405020303" pitchFamily="18" charset="0"/>
              </a:rPr>
            </a:br>
            <a:r>
              <a:rPr lang="en-US" sz="900" dirty="0">
                <a:latin typeface="Georgia"/>
              </a:rPr>
              <a:t>D’Haese PSC, De </a:t>
            </a:r>
            <a:r>
              <a:rPr lang="en-US" sz="900" dirty="0" err="1">
                <a:latin typeface="Georgia"/>
              </a:rPr>
              <a:t>Bodt</a:t>
            </a:r>
            <a:r>
              <a:rPr lang="en-US" sz="900" dirty="0">
                <a:latin typeface="Georgia"/>
              </a:rPr>
              <a:t> M, Van </a:t>
            </a:r>
            <a:r>
              <a:rPr lang="en-US" sz="900" dirty="0" err="1">
                <a:latin typeface="Georgia"/>
              </a:rPr>
              <a:t>Rompaey</a:t>
            </a:r>
            <a:r>
              <a:rPr lang="en-US" sz="900" dirty="0">
                <a:latin typeface="Georgia"/>
              </a:rPr>
              <a:t> V, Van de </a:t>
            </a:r>
            <a:r>
              <a:rPr lang="en-US" sz="900" dirty="0" err="1">
                <a:latin typeface="Georgia"/>
              </a:rPr>
              <a:t>Heyning</a:t>
            </a:r>
            <a:r>
              <a:rPr lang="en-US" sz="900" dirty="0">
                <a:latin typeface="Georgia"/>
              </a:rPr>
              <a:t> P. Awareness of Hearing Loss in Older Adults: Results of a Survey Conducted in 500 Subjects Across 5 European Countries as a Basis for an Online Awareness Campaign. Inquiry. 2018;55:1-9.</a:t>
            </a:r>
          </a:p>
          <a:p>
            <a:endParaRPr lang="en-US" sz="1400" b="1" dirty="0">
              <a:solidFill>
                <a:schemeClr val="accent1"/>
              </a:solidFill>
              <a:latin typeface="Georgia" panose="02040502050405020303" pitchFamily="18" charset="0"/>
            </a:endParaRPr>
          </a:p>
          <a:p>
            <a:endParaRPr lang="en-US" dirty="0"/>
          </a:p>
          <a:p>
            <a:endParaRPr lang="en-US" dirty="0"/>
          </a:p>
        </p:txBody>
      </p:sp>
      <p:pic>
        <p:nvPicPr>
          <p:cNvPr id="1026" name="Picture 2">
            <a:extLst>
              <a:ext uri="{FF2B5EF4-FFF2-40B4-BE49-F238E27FC236}">
                <a16:creationId xmlns:a16="http://schemas.microsoft.com/office/drawing/2014/main" id="{4B5ADCE5-6EC8-4349-949A-C16D063EBEC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6517" y="1744988"/>
            <a:ext cx="3792071" cy="2133040"/>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D6A97E2D-4B9A-4F3A-AD6F-0AE240722047}"/>
              </a:ext>
            </a:extLst>
          </p:cNvPr>
          <p:cNvSpPr txBox="1"/>
          <p:nvPr/>
        </p:nvSpPr>
        <p:spPr>
          <a:xfrm>
            <a:off x="582706" y="4141694"/>
            <a:ext cx="3334870" cy="553998"/>
          </a:xfrm>
          <a:prstGeom prst="rect">
            <a:avLst/>
          </a:prstGeom>
          <a:noFill/>
        </p:spPr>
        <p:txBody>
          <a:bodyPr wrap="square" rtlCol="0">
            <a:spAutoFit/>
          </a:bodyPr>
          <a:lstStyle/>
          <a:p>
            <a:r>
              <a:rPr lang="de-AT" sz="1000" dirty="0">
                <a:highlight>
                  <a:srgbClr val="FFFF00"/>
                </a:highlight>
              </a:rPr>
              <a:t>GRAFIK</a:t>
            </a:r>
            <a:r>
              <a:rPr lang="de-AT" sz="1000" dirty="0"/>
              <a:t>: Hörverlust und damit verbundene psychische Probleme können alle Europäer treffen, doch die Wahrscheinlichkeit steigt mit dem Alter.</a:t>
            </a:r>
          </a:p>
        </p:txBody>
      </p:sp>
    </p:spTree>
    <p:extLst>
      <p:ext uri="{BB962C8B-B14F-4D97-AF65-F5344CB8AC3E}">
        <p14:creationId xmlns:p14="http://schemas.microsoft.com/office/powerpoint/2010/main" val="267003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n°3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516000"/>
            <a:ext cx="4625788" cy="3862596"/>
          </a:xfrm>
          <a:prstGeom prst="rect">
            <a:avLst/>
          </a:prstGeom>
          <a:noFill/>
        </p:spPr>
        <p:txBody>
          <a:bodyPr wrap="square" lIns="91440" tIns="45720" rIns="91440" bIns="45720" rtlCol="0" anchor="t">
            <a:spAutoFit/>
          </a:bodyPr>
          <a:lstStyle/>
          <a:p>
            <a:r>
              <a:rPr lang="en-US" sz="1400" b="1" dirty="0">
                <a:solidFill>
                  <a:schemeClr val="accent1"/>
                </a:solidFill>
                <a:latin typeface="Georgia"/>
              </a:rPr>
              <a:t>Suggested tweet</a:t>
            </a:r>
            <a:endParaRPr lang="en-US" sz="1600" dirty="0">
              <a:solidFill>
                <a:schemeClr val="accent1"/>
              </a:solidFill>
              <a:latin typeface="Georgia"/>
            </a:endParaRPr>
          </a:p>
          <a:p>
            <a:r>
              <a:rPr lang="en-US" sz="1100" dirty="0">
                <a:latin typeface="Georgia"/>
                <a:cs typeface="Calibri Light"/>
              </a:rPr>
              <a:t>57 </a:t>
            </a:r>
            <a:r>
              <a:rPr lang="en-US" sz="1100" dirty="0" err="1">
                <a:latin typeface="Georgia"/>
                <a:cs typeface="Calibri Light"/>
              </a:rPr>
              <a:t>Millionen</a:t>
            </a:r>
            <a:r>
              <a:rPr lang="en-US" sz="1100" dirty="0">
                <a:latin typeface="Georgia"/>
                <a:cs typeface="Calibri Light"/>
              </a:rPr>
              <a:t> </a:t>
            </a:r>
            <a:r>
              <a:rPr lang="en-US" sz="1100" dirty="0" err="1">
                <a:latin typeface="Georgia"/>
                <a:cs typeface="Calibri Light"/>
              </a:rPr>
              <a:t>Europäer</a:t>
            </a:r>
            <a:r>
              <a:rPr lang="en-US" sz="1100" dirty="0">
                <a:latin typeface="Georgia"/>
                <a:cs typeface="Calibri Light"/>
              </a:rPr>
              <a:t> leben </a:t>
            </a:r>
            <a:r>
              <a:rPr lang="en-US" sz="1100" dirty="0" err="1">
                <a:latin typeface="Georgia"/>
                <a:cs typeface="Calibri Light"/>
              </a:rPr>
              <a:t>mit</a:t>
            </a:r>
            <a:r>
              <a:rPr lang="en-US" sz="1100" dirty="0">
                <a:latin typeface="Georgia"/>
                <a:cs typeface="Calibri Light"/>
              </a:rPr>
              <a:t> </a:t>
            </a:r>
            <a:r>
              <a:rPr lang="en-US" sz="1100" dirty="0" err="1">
                <a:latin typeface="Georgia"/>
                <a:cs typeface="Calibri Light"/>
              </a:rPr>
              <a:t>beeinträchtigendem</a:t>
            </a:r>
            <a:r>
              <a:rPr lang="en-US" sz="1100" dirty="0">
                <a:latin typeface="Georgia"/>
                <a:cs typeface="Calibri Light"/>
              </a:rPr>
              <a:t> </a:t>
            </a:r>
            <a:r>
              <a:rPr lang="en-US" sz="1100" dirty="0" err="1">
                <a:latin typeface="Georgia"/>
                <a:cs typeface="Calibri Light"/>
              </a:rPr>
              <a:t>Hörverlust</a:t>
            </a:r>
            <a:r>
              <a:rPr lang="en-US" sz="1100" dirty="0">
                <a:latin typeface="Georgia"/>
                <a:cs typeface="Calibri Light"/>
              </a:rPr>
              <a:t>. </a:t>
            </a:r>
            <a:r>
              <a:rPr lang="en-US" sz="1100" dirty="0" err="1">
                <a:latin typeface="Georgia"/>
                <a:cs typeface="Calibri Light"/>
              </a:rPr>
              <a:t>Weniger</a:t>
            </a:r>
            <a:r>
              <a:rPr lang="en-US" sz="1100" dirty="0">
                <a:latin typeface="Georgia"/>
                <a:cs typeface="Calibri Light"/>
              </a:rPr>
              <a:t> </a:t>
            </a:r>
            <a:r>
              <a:rPr lang="en-US" sz="1100" dirty="0" err="1">
                <a:latin typeface="Georgia"/>
                <a:cs typeface="Calibri Light"/>
              </a:rPr>
              <a:t>als</a:t>
            </a:r>
            <a:r>
              <a:rPr lang="en-US" sz="1100" dirty="0">
                <a:latin typeface="Georgia"/>
                <a:cs typeface="Calibri Light"/>
              </a:rPr>
              <a:t> 10% </a:t>
            </a:r>
            <a:r>
              <a:rPr lang="en-US" sz="1100" dirty="0" err="1">
                <a:latin typeface="Georgia"/>
                <a:cs typeface="Calibri Light"/>
              </a:rPr>
              <a:t>werden</a:t>
            </a:r>
            <a:r>
              <a:rPr lang="en-US" sz="1100" dirty="0">
                <a:latin typeface="Georgia"/>
                <a:cs typeface="Calibri Light"/>
              </a:rPr>
              <a:t> </a:t>
            </a:r>
            <a:r>
              <a:rPr lang="en-US" sz="1100" dirty="0" err="1">
                <a:latin typeface="Georgia"/>
                <a:cs typeface="Calibri Light"/>
              </a:rPr>
              <a:t>behandelt</a:t>
            </a:r>
            <a:r>
              <a:rPr lang="en-US" sz="1100" dirty="0">
                <a:latin typeface="Georgia"/>
                <a:cs typeface="Calibri Light"/>
              </a:rPr>
              <a:t>. </a:t>
            </a:r>
            <a:r>
              <a:rPr lang="en-US" sz="1100" dirty="0" err="1">
                <a:latin typeface="Georgia"/>
                <a:cs typeface="Calibri Light"/>
              </a:rPr>
              <a:t>Unbehandelter</a:t>
            </a:r>
            <a:r>
              <a:rPr lang="en-US" sz="1100" dirty="0">
                <a:latin typeface="Georgia"/>
                <a:cs typeface="Calibri Light"/>
              </a:rPr>
              <a:t> </a:t>
            </a:r>
            <a:r>
              <a:rPr lang="en-US" sz="1100" dirty="0" err="1">
                <a:latin typeface="Georgia"/>
                <a:cs typeface="Calibri Light"/>
              </a:rPr>
              <a:t>Hörverlust</a:t>
            </a:r>
            <a:r>
              <a:rPr lang="en-US" sz="1100" dirty="0">
                <a:latin typeface="Georgia"/>
                <a:cs typeface="Calibri Light"/>
              </a:rPr>
              <a:t> </a:t>
            </a:r>
            <a:r>
              <a:rPr lang="en-US" sz="1100" dirty="0" err="1">
                <a:latin typeface="Georgia"/>
                <a:cs typeface="Calibri Light"/>
              </a:rPr>
              <a:t>kann</a:t>
            </a:r>
            <a:r>
              <a:rPr lang="en-US" sz="1100" dirty="0">
                <a:latin typeface="Georgia"/>
                <a:cs typeface="Calibri Light"/>
              </a:rPr>
              <a:t> </a:t>
            </a:r>
            <a:r>
              <a:rPr lang="en-US" sz="1100" dirty="0" err="1">
                <a:latin typeface="Georgia"/>
                <a:cs typeface="Calibri Light"/>
              </a:rPr>
              <a:t>psychische</a:t>
            </a:r>
            <a:r>
              <a:rPr lang="en-US" sz="1100" dirty="0">
                <a:latin typeface="Georgia"/>
                <a:cs typeface="Calibri Light"/>
              </a:rPr>
              <a:t> </a:t>
            </a:r>
            <a:r>
              <a:rPr lang="en-US" sz="1100" dirty="0" err="1">
                <a:latin typeface="Georgia"/>
                <a:cs typeface="Calibri Light"/>
              </a:rPr>
              <a:t>Erkrankungen</a:t>
            </a:r>
            <a:r>
              <a:rPr lang="en-US" sz="1100" dirty="0">
                <a:latin typeface="Georgia"/>
                <a:cs typeface="Calibri Light"/>
              </a:rPr>
              <a:t> </a:t>
            </a:r>
            <a:r>
              <a:rPr lang="en-US" sz="1100" dirty="0" err="1">
                <a:latin typeface="Georgia"/>
                <a:cs typeface="Calibri Light"/>
              </a:rPr>
              <a:t>zur</a:t>
            </a:r>
            <a:r>
              <a:rPr lang="en-US" sz="1100" dirty="0">
                <a:latin typeface="Georgia"/>
                <a:cs typeface="Calibri Light"/>
              </a:rPr>
              <a:t> </a:t>
            </a:r>
            <a:r>
              <a:rPr lang="en-US" sz="1100" dirty="0" err="1">
                <a:latin typeface="Georgia"/>
                <a:cs typeface="Calibri Light"/>
              </a:rPr>
              <a:t>Folge</a:t>
            </a:r>
            <a:r>
              <a:rPr lang="en-US" sz="1100" dirty="0">
                <a:latin typeface="Georgia"/>
                <a:cs typeface="Calibri Light"/>
              </a:rPr>
              <a:t> </a:t>
            </a:r>
            <a:r>
              <a:rPr lang="en-US" sz="1100" dirty="0" err="1">
                <a:latin typeface="Georgia"/>
                <a:cs typeface="Calibri Light"/>
              </a:rPr>
              <a:t>haben</a:t>
            </a:r>
            <a:r>
              <a:rPr lang="en-US" sz="1100" dirty="0">
                <a:latin typeface="Georgia"/>
                <a:cs typeface="Calibri Light"/>
              </a:rPr>
              <a:t>. </a:t>
            </a:r>
            <a:r>
              <a:rPr lang="en-US" sz="1100" dirty="0" err="1">
                <a:latin typeface="Georgia"/>
                <a:cs typeface="Calibri Light"/>
              </a:rPr>
              <a:t>Wir</a:t>
            </a:r>
            <a:r>
              <a:rPr lang="en-US" sz="1100" dirty="0">
                <a:latin typeface="Georgia"/>
                <a:cs typeface="Calibri Light"/>
              </a:rPr>
              <a:t> </a:t>
            </a:r>
            <a:r>
              <a:rPr lang="en-US" sz="1100" dirty="0" err="1">
                <a:latin typeface="Georgia"/>
                <a:cs typeface="Calibri Light"/>
              </a:rPr>
              <a:t>müssen</a:t>
            </a:r>
            <a:r>
              <a:rPr lang="en-US" sz="1100" dirty="0">
                <a:latin typeface="Georgia"/>
                <a:cs typeface="Calibri Light"/>
              </a:rPr>
              <a:t> </a:t>
            </a:r>
            <a:r>
              <a:rPr lang="en-US" sz="1100" dirty="0" err="1">
                <a:latin typeface="Georgia"/>
                <a:cs typeface="Calibri Light"/>
              </a:rPr>
              <a:t>gegen</a:t>
            </a:r>
            <a:r>
              <a:rPr lang="en-US" sz="1100" dirty="0">
                <a:latin typeface="Georgia"/>
                <a:cs typeface="Calibri Light"/>
              </a:rPr>
              <a:t> die </a:t>
            </a:r>
            <a:r>
              <a:rPr lang="en-US" sz="1100" dirty="0" err="1">
                <a:latin typeface="Georgia"/>
                <a:cs typeface="Calibri Light"/>
              </a:rPr>
              <a:t>Doppelbelastung</a:t>
            </a:r>
            <a:r>
              <a:rPr lang="en-US" sz="1100" dirty="0">
                <a:latin typeface="Georgia"/>
                <a:cs typeface="Calibri Light"/>
              </a:rPr>
              <a:t> von </a:t>
            </a:r>
            <a:r>
              <a:rPr lang="en-US" sz="1100" dirty="0" err="1">
                <a:latin typeface="Georgia"/>
                <a:cs typeface="Calibri Light"/>
              </a:rPr>
              <a:t>Hörverlust</a:t>
            </a:r>
            <a:r>
              <a:rPr lang="en-US" sz="1100" dirty="0">
                <a:latin typeface="Georgia"/>
                <a:cs typeface="Calibri Light"/>
              </a:rPr>
              <a:t> und </a:t>
            </a:r>
            <a:r>
              <a:rPr lang="en-US" sz="1100" dirty="0" err="1">
                <a:latin typeface="Georgia"/>
                <a:cs typeface="Calibri Light"/>
              </a:rPr>
              <a:t>psychischer</a:t>
            </a:r>
            <a:r>
              <a:rPr lang="en-US" sz="1100" dirty="0">
                <a:latin typeface="Georgia"/>
                <a:cs typeface="Calibri Light"/>
              </a:rPr>
              <a:t> </a:t>
            </a:r>
            <a:r>
              <a:rPr lang="en-US" sz="1100" dirty="0" err="1">
                <a:latin typeface="Georgia"/>
                <a:cs typeface="Calibri Light"/>
              </a:rPr>
              <a:t>Erkrankung</a:t>
            </a:r>
            <a:r>
              <a:rPr lang="en-US" sz="1100" dirty="0">
                <a:latin typeface="Georgia"/>
                <a:cs typeface="Calibri Light"/>
              </a:rPr>
              <a:t> </a:t>
            </a:r>
            <a:r>
              <a:rPr lang="en-US" sz="1100" dirty="0" err="1">
                <a:latin typeface="Georgia"/>
                <a:cs typeface="Calibri Light"/>
              </a:rPr>
              <a:t>kämpfen</a:t>
            </a:r>
            <a:r>
              <a:rPr lang="en-US" sz="1100" dirty="0">
                <a:latin typeface="Georgia"/>
                <a:cs typeface="Calibri Light"/>
              </a:rPr>
              <a:t> und </a:t>
            </a:r>
            <a:r>
              <a:rPr lang="en-US" sz="1100" dirty="0" err="1">
                <a:latin typeface="Georgia"/>
                <a:cs typeface="Calibri Light"/>
              </a:rPr>
              <a:t>Hörscreening</a:t>
            </a:r>
            <a:r>
              <a:rPr lang="en-US" sz="1100" dirty="0">
                <a:latin typeface="Georgia"/>
                <a:cs typeface="Calibri Light"/>
              </a:rPr>
              <a:t>, Diagnose und </a:t>
            </a:r>
            <a:r>
              <a:rPr lang="en-US" sz="1100" dirty="0" err="1">
                <a:latin typeface="Georgia"/>
                <a:cs typeface="Calibri Light"/>
              </a:rPr>
              <a:t>Behandlung</a:t>
            </a:r>
            <a:r>
              <a:rPr lang="en-US" sz="1100" dirty="0">
                <a:latin typeface="Georgia"/>
                <a:cs typeface="Calibri Light"/>
              </a:rPr>
              <a:t> </a:t>
            </a:r>
            <a:r>
              <a:rPr lang="en-US" sz="1100" dirty="0" err="1">
                <a:latin typeface="Georgia"/>
                <a:cs typeface="Calibri Light"/>
              </a:rPr>
              <a:t>verbessern</a:t>
            </a:r>
            <a:r>
              <a:rPr lang="en-US" sz="1100" dirty="0">
                <a:latin typeface="Georgia"/>
                <a:cs typeface="Calibri Light"/>
              </a:rPr>
              <a:t>. #ListenUp </a:t>
            </a:r>
            <a:endParaRPr lang="en-US" sz="1100" dirty="0">
              <a:latin typeface="Georgia" panose="02040502050405020303" pitchFamily="18" charset="0"/>
              <a:cs typeface="Calibri Light"/>
            </a:endParaRPr>
          </a:p>
          <a:p>
            <a:endParaRPr lang="en-US" sz="1600" dirty="0"/>
          </a:p>
          <a:p>
            <a:r>
              <a:rPr lang="en-US" sz="1400" b="1" dirty="0">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dirty="0">
                <a:latin typeface="Georgia"/>
                <a:cs typeface="Calibri Light"/>
              </a:rPr>
              <a:t>6,2% der </a:t>
            </a:r>
            <a:r>
              <a:rPr lang="en-US" sz="1100" dirty="0" err="1">
                <a:latin typeface="Georgia"/>
                <a:cs typeface="Calibri Light"/>
              </a:rPr>
              <a:t>gesamten</a:t>
            </a:r>
            <a:r>
              <a:rPr lang="en-US" sz="1100" dirty="0">
                <a:latin typeface="Georgia"/>
                <a:cs typeface="Calibri Light"/>
              </a:rPr>
              <a:t> </a:t>
            </a:r>
            <a:r>
              <a:rPr lang="en-US" sz="1100" dirty="0" err="1">
                <a:latin typeface="Georgia"/>
                <a:cs typeface="Calibri Light"/>
              </a:rPr>
              <a:t>europäischen</a:t>
            </a:r>
            <a:r>
              <a:rPr lang="en-US" sz="1100" dirty="0">
                <a:latin typeface="Georgia"/>
                <a:cs typeface="Calibri Light"/>
              </a:rPr>
              <a:t> </a:t>
            </a:r>
            <a:r>
              <a:rPr lang="en-US" sz="1100" dirty="0" err="1">
                <a:latin typeface="Georgia"/>
                <a:cs typeface="Calibri Light"/>
              </a:rPr>
              <a:t>Bevölkerung</a:t>
            </a:r>
            <a:r>
              <a:rPr lang="en-US" sz="1100" dirty="0">
                <a:latin typeface="Georgia"/>
                <a:cs typeface="Calibri Light"/>
              </a:rPr>
              <a:t> leben </a:t>
            </a:r>
            <a:r>
              <a:rPr lang="en-US" sz="1100" dirty="0" err="1">
                <a:latin typeface="Georgia"/>
                <a:cs typeface="Calibri Light"/>
              </a:rPr>
              <a:t>mit</a:t>
            </a:r>
            <a:r>
              <a:rPr lang="en-US" sz="1100" dirty="0">
                <a:latin typeface="Georgia"/>
                <a:cs typeface="Calibri Light"/>
              </a:rPr>
              <a:t> </a:t>
            </a:r>
            <a:r>
              <a:rPr lang="en-US" sz="1100" dirty="0" err="1">
                <a:latin typeface="Georgia"/>
                <a:cs typeface="Calibri Light"/>
              </a:rPr>
              <a:t>beeinträchtigendem</a:t>
            </a:r>
            <a:r>
              <a:rPr lang="en-US" sz="1100" dirty="0">
                <a:latin typeface="Georgia"/>
                <a:cs typeface="Calibri Light"/>
              </a:rPr>
              <a:t> </a:t>
            </a:r>
            <a:r>
              <a:rPr lang="en-US" sz="1100" dirty="0" err="1">
                <a:latin typeface="Georgia"/>
                <a:cs typeface="Calibri Light"/>
              </a:rPr>
              <a:t>Hörverlust</a:t>
            </a:r>
            <a:r>
              <a:rPr lang="en-US" sz="1100" dirty="0">
                <a:latin typeface="Georgia"/>
                <a:cs typeface="Calibri Light"/>
              </a:rPr>
              <a:t>. Das </a:t>
            </a:r>
            <a:r>
              <a:rPr lang="en-US" sz="1100" dirty="0" err="1">
                <a:latin typeface="Georgia"/>
                <a:cs typeface="Calibri Light"/>
              </a:rPr>
              <a:t>sind</a:t>
            </a:r>
            <a:r>
              <a:rPr lang="en-US" sz="1100" dirty="0">
                <a:latin typeface="Georgia"/>
                <a:cs typeface="Calibri Light"/>
              </a:rPr>
              <a:t> 57,3 </a:t>
            </a:r>
            <a:r>
              <a:rPr lang="en-US" sz="1100" dirty="0" err="1">
                <a:latin typeface="Georgia"/>
                <a:cs typeface="Calibri Light"/>
              </a:rPr>
              <a:t>Millionen</a:t>
            </a:r>
            <a:r>
              <a:rPr lang="en-US" sz="1100" dirty="0">
                <a:latin typeface="Georgia"/>
                <a:cs typeface="Calibri Light"/>
              </a:rPr>
              <a:t> Menschen.</a:t>
            </a:r>
          </a:p>
          <a:p>
            <a:pPr marL="171450" indent="-171450" algn="just">
              <a:spcBef>
                <a:spcPts val="600"/>
              </a:spcBef>
              <a:buFont typeface="Arial" panose="020B0604020202020204" pitchFamily="34" charset="0"/>
              <a:buChar char="•"/>
            </a:pPr>
            <a:r>
              <a:rPr lang="en-US" sz="1100" dirty="0">
                <a:latin typeface="Georgia"/>
                <a:cs typeface="Calibri Light"/>
              </a:rPr>
              <a:t>30,3% der </a:t>
            </a:r>
            <a:r>
              <a:rPr lang="en-US" sz="1100" dirty="0" err="1">
                <a:latin typeface="Georgia"/>
                <a:cs typeface="Calibri Light"/>
              </a:rPr>
              <a:t>Schwerhörigen</a:t>
            </a:r>
            <a:r>
              <a:rPr lang="en-US" sz="1100" dirty="0">
                <a:latin typeface="Georgia"/>
                <a:cs typeface="Calibri Light"/>
              </a:rPr>
              <a:t>, </a:t>
            </a:r>
            <a:r>
              <a:rPr lang="en-US" sz="1100" dirty="0" err="1">
                <a:solidFill>
                  <a:srgbClr val="333333"/>
                </a:solidFill>
                <a:latin typeface="Georgia" panose="02040502050405020303" pitchFamily="18" charset="0"/>
                <a:cs typeface="Calibri Light"/>
              </a:rPr>
              <a:t>aber</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nur</a:t>
            </a:r>
            <a:r>
              <a:rPr lang="en-US" sz="1100" dirty="0">
                <a:solidFill>
                  <a:srgbClr val="333333"/>
                </a:solidFill>
                <a:latin typeface="Georgia" panose="02040502050405020303" pitchFamily="18" charset="0"/>
                <a:cs typeface="Calibri Light"/>
              </a:rPr>
              <a:t> 17% der </a:t>
            </a:r>
            <a:r>
              <a:rPr lang="en-US" sz="1100" dirty="0" err="1">
                <a:solidFill>
                  <a:srgbClr val="333333"/>
                </a:solidFill>
                <a:latin typeface="Georgia" panose="02040502050405020303" pitchFamily="18" charset="0"/>
                <a:cs typeface="Calibri Light"/>
              </a:rPr>
              <a:t>Normalhörenden</a:t>
            </a:r>
            <a:r>
              <a:rPr lang="en-US" sz="1100" dirty="0">
                <a:solidFill>
                  <a:srgbClr val="333333"/>
                </a:solidFill>
                <a:latin typeface="Georgia" panose="02040502050405020303" pitchFamily="18" charset="0"/>
                <a:cs typeface="Calibri Light"/>
              </a:rPr>
              <a:t>,</a:t>
            </a:r>
            <a:r>
              <a:rPr lang="en-US" sz="1100" dirty="0">
                <a:latin typeface="Georgia"/>
                <a:cs typeface="Calibri Light"/>
              </a:rPr>
              <a:t> </a:t>
            </a:r>
            <a:r>
              <a:rPr lang="en-US" sz="1100" dirty="0" err="1">
                <a:solidFill>
                  <a:srgbClr val="333333"/>
                </a:solidFill>
                <a:latin typeface="Georgia" panose="02040502050405020303" pitchFamily="18" charset="0"/>
                <a:cs typeface="Calibri Light"/>
              </a:rPr>
              <a:t>fühlen</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sich</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psychisch</a:t>
            </a:r>
            <a:r>
              <a:rPr lang="en-US" sz="1100" dirty="0">
                <a:solidFill>
                  <a:srgbClr val="333333"/>
                </a:solidFill>
                <a:latin typeface="Georgia" panose="02040502050405020303" pitchFamily="18" charset="0"/>
                <a:cs typeface="Calibri Light"/>
              </a:rPr>
              <a:t> </a:t>
            </a:r>
            <a:r>
              <a:rPr lang="en-US" sz="1100" dirty="0" err="1">
                <a:solidFill>
                  <a:srgbClr val="333333"/>
                </a:solidFill>
                <a:latin typeface="Georgia" panose="02040502050405020303" pitchFamily="18" charset="0"/>
                <a:cs typeface="Calibri Light"/>
              </a:rPr>
              <a:t>belastet</a:t>
            </a:r>
            <a:r>
              <a:rPr lang="en-US" sz="1100" dirty="0">
                <a:solidFill>
                  <a:srgbClr val="333333"/>
                </a:solidFill>
                <a:latin typeface="Georgia" panose="02040502050405020303" pitchFamily="18" charset="0"/>
                <a:cs typeface="Calibri Light"/>
              </a:rPr>
              <a:t>. </a:t>
            </a:r>
            <a:endParaRPr lang="en-US" sz="1100" dirty="0">
              <a:latin typeface="Georgia"/>
              <a:cs typeface="Calibri Light"/>
            </a:endParaRPr>
          </a:p>
          <a:p>
            <a:pPr algn="just">
              <a:spcBef>
                <a:spcPts val="600"/>
              </a:spcBef>
            </a:pPr>
            <a:endParaRPr lang="en-US" sz="1100" dirty="0">
              <a:latin typeface="Georgia"/>
              <a:cs typeface="Calibri Light"/>
            </a:endParaRPr>
          </a:p>
          <a:p>
            <a:endParaRPr lang="en-US" sz="1400" b="1" dirty="0">
              <a:solidFill>
                <a:schemeClr val="accent1"/>
              </a:solidFill>
              <a:latin typeface="Georgia" panose="02040502050405020303" pitchFamily="18" charset="0"/>
            </a:endParaRPr>
          </a:p>
          <a:p>
            <a:r>
              <a:rPr lang="en-US" sz="1400" b="1" dirty="0">
                <a:solidFill>
                  <a:schemeClr val="accent1"/>
                </a:solidFill>
                <a:latin typeface="Georgia"/>
              </a:rPr>
              <a:t>References </a:t>
            </a:r>
          </a:p>
          <a:p>
            <a:r>
              <a:rPr lang="en-US" sz="800" dirty="0">
                <a:latin typeface="Georgia"/>
                <a:hlinkClick r:id="rId3"/>
              </a:rPr>
              <a:t>https://www.who.int/publications/i/item/world-report-on-hearing</a:t>
            </a:r>
            <a:r>
              <a:rPr lang="en-US" sz="800" dirty="0">
                <a:latin typeface="Georgia"/>
              </a:rPr>
              <a:t> </a:t>
            </a:r>
            <a:endParaRPr lang="en-US" sz="800" dirty="0">
              <a:latin typeface="Georgia" panose="02040502050405020303" pitchFamily="18" charset="0"/>
            </a:endParaRPr>
          </a:p>
          <a:p>
            <a:r>
              <a:rPr lang="en-US" sz="800" dirty="0">
                <a:latin typeface="Georgia"/>
              </a:rPr>
              <a:t>D’Haese PSC, De </a:t>
            </a:r>
            <a:r>
              <a:rPr lang="en-US" sz="800" dirty="0" err="1">
                <a:latin typeface="Georgia"/>
              </a:rPr>
              <a:t>Bodt</a:t>
            </a:r>
            <a:r>
              <a:rPr lang="en-US" sz="800" dirty="0">
                <a:latin typeface="Georgia"/>
              </a:rPr>
              <a:t> M, Van </a:t>
            </a:r>
            <a:r>
              <a:rPr lang="en-US" sz="800" dirty="0" err="1">
                <a:latin typeface="Georgia"/>
              </a:rPr>
              <a:t>Rompaey</a:t>
            </a:r>
            <a:r>
              <a:rPr lang="en-US" sz="800" dirty="0">
                <a:latin typeface="Georgia"/>
              </a:rPr>
              <a:t> V, Van de </a:t>
            </a:r>
            <a:r>
              <a:rPr lang="en-US" sz="800" dirty="0" err="1">
                <a:latin typeface="Georgia"/>
              </a:rPr>
              <a:t>Heyning</a:t>
            </a:r>
            <a:r>
              <a:rPr lang="en-US" sz="800" dirty="0">
                <a:latin typeface="Georgia"/>
              </a:rPr>
              <a:t> P. Awareness of Hearing Loss in Older Adults: Results of a Survey Conducted in 500 Subjects Across 5 European Countries as a Basis for an Online Awareness Campaign. Inquiry. 2018;55:1-9.</a:t>
            </a:r>
          </a:p>
          <a:p>
            <a:r>
              <a:rPr lang="en-US" sz="800" dirty="0">
                <a:latin typeface="Georgia"/>
                <a:hlinkClick r:id="rId4"/>
              </a:rPr>
              <a:t>https://ec.europa.eu/eurostat/statistics-explained/index.php?title=Ageing_Europe_-_statistics_on_population_developments#Older_people_.E2.80.94_population_overview</a:t>
            </a:r>
            <a:r>
              <a:rPr lang="en-US" sz="800" dirty="0">
                <a:latin typeface="Georgia"/>
              </a:rPr>
              <a:t> </a:t>
            </a:r>
            <a:endParaRPr lang="en-US" dirty="0"/>
          </a:p>
        </p:txBody>
      </p:sp>
      <p:pic>
        <p:nvPicPr>
          <p:cNvPr id="7" name="Picture 6" descr="Shape, circle&#10;&#10;Description automatically generated">
            <a:extLst>
              <a:ext uri="{FF2B5EF4-FFF2-40B4-BE49-F238E27FC236}">
                <a16:creationId xmlns:a16="http://schemas.microsoft.com/office/drawing/2014/main" id="{36850BF3-DAA2-4EFA-8F34-2C0E125EE6E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5166" y="1477645"/>
            <a:ext cx="3901440" cy="2194560"/>
          </a:xfrm>
          <a:prstGeom prst="rect">
            <a:avLst/>
          </a:prstGeom>
        </p:spPr>
      </p:pic>
      <p:sp>
        <p:nvSpPr>
          <p:cNvPr id="3" name="Textfeld 2">
            <a:extLst>
              <a:ext uri="{FF2B5EF4-FFF2-40B4-BE49-F238E27FC236}">
                <a16:creationId xmlns:a16="http://schemas.microsoft.com/office/drawing/2014/main" id="{EA3184CA-4884-4D12-A766-2596D2BDC4E4}"/>
              </a:ext>
            </a:extLst>
          </p:cNvPr>
          <p:cNvSpPr txBox="1"/>
          <p:nvPr/>
        </p:nvSpPr>
        <p:spPr>
          <a:xfrm>
            <a:off x="439271" y="3890682"/>
            <a:ext cx="2770094" cy="707886"/>
          </a:xfrm>
          <a:prstGeom prst="rect">
            <a:avLst/>
          </a:prstGeom>
          <a:noFill/>
        </p:spPr>
        <p:txBody>
          <a:bodyPr wrap="square" rtlCol="0">
            <a:spAutoFit/>
          </a:bodyPr>
          <a:lstStyle/>
          <a:p>
            <a:r>
              <a:rPr lang="de-AT" sz="1000" dirty="0"/>
              <a:t>GRAFIK: Weniger als 10% der Schwerhörigen erhalten entsprechende Behandlung. Das kann zu ernsten psychischen Erkrankungen führen.</a:t>
            </a:r>
          </a:p>
        </p:txBody>
      </p:sp>
    </p:spTree>
    <p:extLst>
      <p:ext uri="{BB962C8B-B14F-4D97-AF65-F5344CB8AC3E}">
        <p14:creationId xmlns:p14="http://schemas.microsoft.com/office/powerpoint/2010/main" val="19491259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n°4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4" y="516000"/>
            <a:ext cx="4705601" cy="4539704"/>
          </a:xfrm>
          <a:prstGeom prst="rect">
            <a:avLst/>
          </a:prstGeom>
          <a:noFill/>
        </p:spPr>
        <p:txBody>
          <a:bodyPr wrap="square" lIns="91440" tIns="45720" rIns="91440" bIns="45720" rtlCol="0" anchor="t">
            <a:spAutoFit/>
          </a:bodyPr>
          <a:lstStyle/>
          <a:p>
            <a:r>
              <a:rPr lang="en-US" sz="1400" b="1" dirty="0">
                <a:solidFill>
                  <a:schemeClr val="accent1"/>
                </a:solidFill>
                <a:latin typeface="Georgia"/>
              </a:rPr>
              <a:t>Suggested tweet</a:t>
            </a:r>
            <a:endParaRPr lang="en-US" sz="1600" dirty="0">
              <a:solidFill>
                <a:schemeClr val="accent1"/>
              </a:solidFill>
              <a:latin typeface="Georgia"/>
            </a:endParaRPr>
          </a:p>
          <a:p>
            <a:r>
              <a:rPr lang="en-US" sz="1100" dirty="0" err="1">
                <a:latin typeface="Georgia"/>
                <a:cs typeface="Calibri Light"/>
              </a:rPr>
              <a:t>Hörverlust</a:t>
            </a:r>
            <a:r>
              <a:rPr lang="en-US" sz="1100" dirty="0">
                <a:latin typeface="Georgia"/>
                <a:cs typeface="Calibri Light"/>
              </a:rPr>
              <a:t> und </a:t>
            </a:r>
            <a:r>
              <a:rPr lang="en-US" sz="1100" dirty="0" err="1">
                <a:latin typeface="Georgia"/>
                <a:cs typeface="Calibri Light"/>
              </a:rPr>
              <a:t>psychische</a:t>
            </a:r>
            <a:r>
              <a:rPr lang="en-US" sz="1100" dirty="0">
                <a:latin typeface="Georgia"/>
                <a:cs typeface="Calibri Light"/>
              </a:rPr>
              <a:t> </a:t>
            </a:r>
            <a:r>
              <a:rPr lang="en-US" sz="1100" dirty="0" err="1">
                <a:latin typeface="Georgia"/>
                <a:cs typeface="Calibri Light"/>
              </a:rPr>
              <a:t>Störungen</a:t>
            </a:r>
            <a:r>
              <a:rPr lang="en-US" sz="1100" dirty="0">
                <a:latin typeface="Georgia"/>
                <a:cs typeface="Calibri Light"/>
              </a:rPr>
              <a:t> </a:t>
            </a:r>
            <a:r>
              <a:rPr lang="en-US" sz="1100" dirty="0" err="1">
                <a:latin typeface="Georgia"/>
                <a:cs typeface="Calibri Light"/>
              </a:rPr>
              <a:t>kosten</a:t>
            </a:r>
            <a:r>
              <a:rPr lang="en-US" sz="1100" dirty="0">
                <a:latin typeface="Georgia"/>
                <a:cs typeface="Calibri Light"/>
              </a:rPr>
              <a:t> die </a:t>
            </a:r>
            <a:r>
              <a:rPr lang="en-US" sz="1100" dirty="0" err="1">
                <a:latin typeface="Georgia"/>
                <a:cs typeface="Calibri Light"/>
              </a:rPr>
              <a:t>europäische</a:t>
            </a:r>
            <a:r>
              <a:rPr lang="en-US" sz="1100" dirty="0">
                <a:latin typeface="Georgia"/>
                <a:cs typeface="Calibri Light"/>
              </a:rPr>
              <a:t> </a:t>
            </a:r>
            <a:r>
              <a:rPr lang="en-US" sz="1100" dirty="0" err="1">
                <a:latin typeface="Georgia"/>
                <a:cs typeface="Calibri Light"/>
              </a:rPr>
              <a:t>Wirtschaft</a:t>
            </a:r>
            <a:r>
              <a:rPr lang="en-US" sz="1100" dirty="0">
                <a:latin typeface="Georgia"/>
                <a:cs typeface="Calibri Light"/>
              </a:rPr>
              <a:t> </a:t>
            </a:r>
            <a:r>
              <a:rPr lang="en-US" sz="1100" dirty="0" err="1">
                <a:latin typeface="Georgia"/>
                <a:cs typeface="Calibri Light"/>
              </a:rPr>
              <a:t>enorme</a:t>
            </a:r>
            <a:r>
              <a:rPr lang="en-US" sz="1100" dirty="0">
                <a:latin typeface="Georgia"/>
                <a:cs typeface="Calibri Light"/>
              </a:rPr>
              <a:t> </a:t>
            </a:r>
            <a:r>
              <a:rPr lang="en-US" sz="1100" dirty="0" err="1">
                <a:latin typeface="Georgia"/>
                <a:cs typeface="Calibri Light"/>
              </a:rPr>
              <a:t>Summen</a:t>
            </a:r>
            <a:r>
              <a:rPr lang="en-US" sz="1100" dirty="0">
                <a:latin typeface="Georgia"/>
                <a:cs typeface="Calibri Light"/>
              </a:rPr>
              <a:t>. </a:t>
            </a:r>
            <a:r>
              <a:rPr lang="en-US" sz="1100" dirty="0" err="1">
                <a:latin typeface="Georgia"/>
                <a:cs typeface="Calibri Light"/>
              </a:rPr>
              <a:t>Hörscreenings</a:t>
            </a:r>
            <a:r>
              <a:rPr lang="en-US" sz="1100" dirty="0">
                <a:latin typeface="Georgia"/>
                <a:cs typeface="Calibri Light"/>
              </a:rPr>
              <a:t> </a:t>
            </a:r>
            <a:r>
              <a:rPr lang="en-US" sz="1100" dirty="0" err="1">
                <a:latin typeface="Georgia"/>
                <a:cs typeface="Calibri Light"/>
              </a:rPr>
              <a:t>könnten</a:t>
            </a:r>
            <a:r>
              <a:rPr lang="en-US" sz="1100" dirty="0">
                <a:latin typeface="Georgia"/>
                <a:cs typeface="Calibri Light"/>
              </a:rPr>
              <a:t> </a:t>
            </a:r>
            <a:r>
              <a:rPr lang="en-US" sz="1100" dirty="0" err="1">
                <a:latin typeface="Georgia"/>
                <a:cs typeface="Calibri Light"/>
              </a:rPr>
              <a:t>sowohl</a:t>
            </a:r>
            <a:r>
              <a:rPr lang="en-US" sz="1100" dirty="0">
                <a:latin typeface="Georgia"/>
                <a:cs typeface="Calibri Light"/>
              </a:rPr>
              <a:t> die </a:t>
            </a:r>
            <a:r>
              <a:rPr lang="en-US" sz="1100" dirty="0" err="1">
                <a:latin typeface="Georgia"/>
                <a:cs typeface="Calibri Light"/>
              </a:rPr>
              <a:t>Hör</a:t>
            </a:r>
            <a:r>
              <a:rPr lang="en-US" sz="1100" dirty="0">
                <a:latin typeface="Georgia"/>
                <a:cs typeface="Calibri Light"/>
              </a:rPr>
              <a:t>- </a:t>
            </a:r>
            <a:r>
              <a:rPr lang="en-US" sz="1100" dirty="0" err="1">
                <a:latin typeface="Georgia"/>
                <a:cs typeface="Calibri Light"/>
              </a:rPr>
              <a:t>als</a:t>
            </a:r>
            <a:r>
              <a:rPr lang="en-US" sz="1100" dirty="0">
                <a:latin typeface="Georgia"/>
                <a:cs typeface="Calibri Light"/>
              </a:rPr>
              <a:t> </a:t>
            </a:r>
            <a:r>
              <a:rPr lang="en-US" sz="1100" dirty="0" err="1">
                <a:latin typeface="Georgia"/>
                <a:cs typeface="Calibri Light"/>
              </a:rPr>
              <a:t>auch</a:t>
            </a:r>
            <a:r>
              <a:rPr lang="en-US" sz="1100" dirty="0">
                <a:latin typeface="Georgia"/>
                <a:cs typeface="Calibri Light"/>
              </a:rPr>
              <a:t> die </a:t>
            </a:r>
            <a:r>
              <a:rPr lang="en-US" sz="1100" dirty="0" err="1">
                <a:latin typeface="Georgia"/>
                <a:cs typeface="Calibri Light"/>
              </a:rPr>
              <a:t>psychische</a:t>
            </a:r>
            <a:r>
              <a:rPr lang="en-US" sz="1100" dirty="0">
                <a:latin typeface="Georgia"/>
                <a:cs typeface="Calibri Light"/>
              </a:rPr>
              <a:t> Gesundheit von </a:t>
            </a:r>
            <a:r>
              <a:rPr lang="en-US" sz="1100" dirty="0" err="1">
                <a:latin typeface="Georgia"/>
                <a:cs typeface="Calibri Light"/>
              </a:rPr>
              <a:t>Europas</a:t>
            </a:r>
            <a:r>
              <a:rPr lang="en-US" sz="1100" dirty="0">
                <a:latin typeface="Georgia"/>
                <a:cs typeface="Calibri Light"/>
              </a:rPr>
              <a:t> </a:t>
            </a:r>
            <a:r>
              <a:rPr lang="en-US" sz="1100" dirty="0" err="1">
                <a:latin typeface="Georgia"/>
                <a:cs typeface="Calibri Light"/>
              </a:rPr>
              <a:t>Bevölkerung</a:t>
            </a:r>
            <a:r>
              <a:rPr lang="en-US" sz="1100" dirty="0">
                <a:latin typeface="Georgia"/>
                <a:cs typeface="Calibri Light"/>
              </a:rPr>
              <a:t> </a:t>
            </a:r>
            <a:r>
              <a:rPr lang="en-US" sz="1100" dirty="0" err="1">
                <a:latin typeface="Georgia"/>
                <a:cs typeface="Calibri Light"/>
              </a:rPr>
              <a:t>verbessern</a:t>
            </a:r>
            <a:r>
              <a:rPr lang="en-US" sz="1100" dirty="0">
                <a:latin typeface="Georgia"/>
                <a:cs typeface="Calibri Light"/>
              </a:rPr>
              <a:t> und </a:t>
            </a:r>
            <a:r>
              <a:rPr lang="en-US" sz="1100" dirty="0" err="1">
                <a:latin typeface="Georgia"/>
                <a:cs typeface="Calibri Light"/>
              </a:rPr>
              <a:t>jährliche</a:t>
            </a:r>
            <a:r>
              <a:rPr lang="en-US" sz="1100" dirty="0">
                <a:latin typeface="Georgia"/>
                <a:cs typeface="Calibri Light"/>
              </a:rPr>
              <a:t> </a:t>
            </a:r>
            <a:r>
              <a:rPr lang="en-US" sz="1100" dirty="0" err="1">
                <a:latin typeface="Georgia"/>
                <a:cs typeface="Calibri Light"/>
              </a:rPr>
              <a:t>Einsparungen</a:t>
            </a:r>
            <a:r>
              <a:rPr lang="en-US" sz="1100" dirty="0">
                <a:latin typeface="Georgia"/>
                <a:cs typeface="Calibri Light"/>
              </a:rPr>
              <a:t> von 813 </a:t>
            </a:r>
            <a:r>
              <a:rPr lang="en-US" sz="1100" dirty="0" err="1">
                <a:latin typeface="Georgia"/>
                <a:cs typeface="Calibri Light"/>
              </a:rPr>
              <a:t>Milliarden</a:t>
            </a:r>
            <a:r>
              <a:rPr lang="en-US" sz="1100" dirty="0">
                <a:latin typeface="Georgia"/>
                <a:cs typeface="Calibri Light"/>
              </a:rPr>
              <a:t> Euro </a:t>
            </a:r>
            <a:r>
              <a:rPr lang="en-US" sz="1100" dirty="0" err="1">
                <a:latin typeface="Georgia"/>
                <a:cs typeface="Calibri Light"/>
              </a:rPr>
              <a:t>bringen</a:t>
            </a:r>
            <a:r>
              <a:rPr lang="en-US" sz="1100" dirty="0">
                <a:latin typeface="Georgia"/>
                <a:cs typeface="Calibri Light"/>
              </a:rPr>
              <a:t>.  #ListenUp</a:t>
            </a:r>
            <a:endParaRPr lang="en-US" sz="1100" dirty="0"/>
          </a:p>
          <a:p>
            <a:pPr>
              <a:spcBef>
                <a:spcPts val="600"/>
              </a:spcBef>
            </a:pPr>
            <a:r>
              <a:rPr lang="en-US" sz="1400" b="1" dirty="0">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dirty="0" err="1">
                <a:latin typeface="Georgia"/>
                <a:cs typeface="Calibri Light"/>
              </a:rPr>
              <a:t>Hörverlust</a:t>
            </a:r>
            <a:r>
              <a:rPr lang="en-US" sz="1100" dirty="0">
                <a:latin typeface="Georgia"/>
                <a:cs typeface="Calibri Light"/>
              </a:rPr>
              <a:t> </a:t>
            </a:r>
            <a:r>
              <a:rPr lang="en-US" sz="1100" dirty="0" err="1">
                <a:latin typeface="Georgia"/>
                <a:cs typeface="Calibri Light"/>
              </a:rPr>
              <a:t>kostet</a:t>
            </a:r>
            <a:r>
              <a:rPr lang="en-US" sz="1100" dirty="0">
                <a:latin typeface="Georgia"/>
                <a:cs typeface="Calibri Light"/>
              </a:rPr>
              <a:t> die EU und UK </a:t>
            </a:r>
            <a:r>
              <a:rPr lang="en-US" sz="1100" dirty="0" err="1">
                <a:latin typeface="Georgia"/>
                <a:cs typeface="Calibri Light"/>
              </a:rPr>
              <a:t>jährlich</a:t>
            </a:r>
            <a:r>
              <a:rPr lang="en-US" sz="1100" dirty="0">
                <a:latin typeface="Georgia"/>
                <a:cs typeface="Calibri Light"/>
              </a:rPr>
              <a:t> 213 </a:t>
            </a:r>
            <a:r>
              <a:rPr lang="en-US" sz="1100" dirty="0" err="1">
                <a:latin typeface="Georgia"/>
                <a:cs typeface="Calibri Light"/>
              </a:rPr>
              <a:t>Milliarden</a:t>
            </a:r>
            <a:r>
              <a:rPr lang="en-US" sz="1100" dirty="0">
                <a:latin typeface="Georgia"/>
                <a:cs typeface="Calibri Light"/>
              </a:rPr>
              <a:t> Euro. Das </a:t>
            </a:r>
            <a:r>
              <a:rPr lang="en-US" sz="1100" dirty="0" err="1">
                <a:latin typeface="Georgia"/>
                <a:cs typeface="Calibri Light"/>
              </a:rPr>
              <a:t>sind</a:t>
            </a:r>
            <a:r>
              <a:rPr lang="en-US" sz="1100" dirty="0">
                <a:latin typeface="Georgia"/>
                <a:cs typeface="Calibri Light"/>
              </a:rPr>
              <a:t> 17 </a:t>
            </a:r>
            <a:r>
              <a:rPr lang="en-US" sz="1100" dirty="0" err="1">
                <a:latin typeface="Georgia"/>
                <a:cs typeface="Calibri Light"/>
              </a:rPr>
              <a:t>Mrd</a:t>
            </a:r>
            <a:r>
              <a:rPr lang="en-US" sz="1100" dirty="0">
                <a:latin typeface="Georgia"/>
                <a:cs typeface="Calibri Light"/>
              </a:rPr>
              <a:t>. Euro </a:t>
            </a:r>
            <a:r>
              <a:rPr lang="en-US" sz="1100" dirty="0" err="1">
                <a:latin typeface="Georgia"/>
                <a:cs typeface="Calibri Light"/>
              </a:rPr>
              <a:t>mehr</a:t>
            </a:r>
            <a:r>
              <a:rPr lang="en-US" sz="1100" dirty="0">
                <a:latin typeface="Georgia"/>
                <a:cs typeface="Calibri Light"/>
              </a:rPr>
              <a:t> </a:t>
            </a:r>
            <a:r>
              <a:rPr lang="en-US" sz="1100" dirty="0" err="1">
                <a:latin typeface="Georgia"/>
                <a:cs typeface="Calibri Light"/>
              </a:rPr>
              <a:t>als</a:t>
            </a:r>
            <a:r>
              <a:rPr lang="en-US" sz="1100" dirty="0">
                <a:latin typeface="Georgia"/>
                <a:cs typeface="Calibri Light"/>
              </a:rPr>
              <a:t> das </a:t>
            </a:r>
            <a:r>
              <a:rPr lang="en-US" sz="1100" dirty="0" err="1">
                <a:latin typeface="Georgia"/>
                <a:cs typeface="Calibri Light"/>
              </a:rPr>
              <a:t>gesamte</a:t>
            </a:r>
            <a:r>
              <a:rPr lang="en-US" sz="1100" dirty="0">
                <a:latin typeface="Georgia"/>
                <a:cs typeface="Calibri Light"/>
              </a:rPr>
              <a:t> EU-Budget von 2020.</a:t>
            </a:r>
          </a:p>
          <a:p>
            <a:pPr marL="171450" indent="-171450" algn="just">
              <a:spcBef>
                <a:spcPts val="600"/>
              </a:spcBef>
              <a:buFont typeface="Arial" panose="020B0604020202020204" pitchFamily="34" charset="0"/>
              <a:buChar char="•"/>
            </a:pPr>
            <a:r>
              <a:rPr lang="en-US" sz="1100" dirty="0">
                <a:latin typeface="Georgia"/>
                <a:cs typeface="Calibri Light"/>
              </a:rPr>
              <a:t>Die </a:t>
            </a:r>
            <a:r>
              <a:rPr lang="en-US" sz="1100" dirty="0" err="1">
                <a:latin typeface="Georgia"/>
                <a:cs typeface="Calibri Light"/>
              </a:rPr>
              <a:t>Kosten</a:t>
            </a:r>
            <a:r>
              <a:rPr lang="en-US" sz="1100" dirty="0">
                <a:latin typeface="Georgia"/>
                <a:cs typeface="Calibri Light"/>
              </a:rPr>
              <a:t> von </a:t>
            </a:r>
            <a:r>
              <a:rPr lang="en-US" sz="1100" dirty="0" err="1">
                <a:latin typeface="Georgia"/>
                <a:cs typeface="Calibri Light"/>
              </a:rPr>
              <a:t>psychischen</a:t>
            </a:r>
            <a:r>
              <a:rPr lang="en-US" sz="1100" dirty="0">
                <a:latin typeface="Georgia"/>
                <a:cs typeface="Calibri Light"/>
              </a:rPr>
              <a:t> </a:t>
            </a:r>
            <a:r>
              <a:rPr lang="en-US" sz="1100" dirty="0" err="1">
                <a:latin typeface="Georgia"/>
                <a:cs typeface="Calibri Light"/>
              </a:rPr>
              <a:t>Erkrankungen</a:t>
            </a:r>
            <a:r>
              <a:rPr lang="en-US" sz="1100" dirty="0">
                <a:latin typeface="Georgia"/>
                <a:cs typeface="Calibri Light"/>
              </a:rPr>
              <a:t>, </a:t>
            </a:r>
            <a:r>
              <a:rPr lang="en-US" sz="1100" dirty="0" err="1">
                <a:latin typeface="Georgia"/>
                <a:cs typeface="Calibri Light"/>
              </a:rPr>
              <a:t>einer</a:t>
            </a:r>
            <a:r>
              <a:rPr lang="en-US" sz="1100" dirty="0">
                <a:latin typeface="Georgia"/>
                <a:cs typeface="Calibri Light"/>
              </a:rPr>
              <a:t> </a:t>
            </a:r>
            <a:r>
              <a:rPr lang="en-US" sz="1100" dirty="0" err="1">
                <a:latin typeface="Georgia"/>
                <a:cs typeface="Calibri Light"/>
              </a:rPr>
              <a:t>möglichen</a:t>
            </a:r>
            <a:r>
              <a:rPr lang="en-US" sz="1100" dirty="0">
                <a:latin typeface="Georgia"/>
                <a:cs typeface="Calibri Light"/>
              </a:rPr>
              <a:t> </a:t>
            </a:r>
            <a:r>
              <a:rPr lang="en-US" sz="1100" dirty="0" err="1">
                <a:latin typeface="Georgia"/>
                <a:cs typeface="Calibri Light"/>
              </a:rPr>
              <a:t>Komorbidität</a:t>
            </a:r>
            <a:r>
              <a:rPr lang="en-US" sz="1100" dirty="0">
                <a:latin typeface="Georgia"/>
                <a:cs typeface="Calibri Light"/>
              </a:rPr>
              <a:t> von </a:t>
            </a:r>
            <a:r>
              <a:rPr lang="en-US" sz="1100" dirty="0" err="1">
                <a:latin typeface="Georgia"/>
                <a:cs typeface="Calibri Light"/>
              </a:rPr>
              <a:t>Hörverlust</a:t>
            </a:r>
            <a:r>
              <a:rPr lang="en-US" sz="1100" dirty="0">
                <a:latin typeface="Georgia"/>
                <a:cs typeface="Calibri Light"/>
              </a:rPr>
              <a:t>, </a:t>
            </a:r>
            <a:r>
              <a:rPr lang="en-US" sz="1100" dirty="0" err="1">
                <a:latin typeface="Georgia"/>
                <a:cs typeface="Calibri Light"/>
              </a:rPr>
              <a:t>machen</a:t>
            </a:r>
            <a:r>
              <a:rPr lang="en-US" sz="1100" dirty="0">
                <a:latin typeface="Georgia"/>
                <a:cs typeface="Calibri Light"/>
              </a:rPr>
              <a:t> </a:t>
            </a:r>
            <a:r>
              <a:rPr lang="en-US" sz="1100" dirty="0" err="1">
                <a:latin typeface="Georgia"/>
                <a:cs typeface="Calibri Light"/>
              </a:rPr>
              <a:t>über</a:t>
            </a:r>
            <a:r>
              <a:rPr lang="en-US" sz="1100" dirty="0">
                <a:latin typeface="Georgia"/>
                <a:cs typeface="Calibri Light"/>
              </a:rPr>
              <a:t> 4% des </a:t>
            </a:r>
            <a:r>
              <a:rPr lang="en-US" sz="1100" dirty="0" err="1">
                <a:latin typeface="Georgia"/>
                <a:cs typeface="Calibri Light"/>
              </a:rPr>
              <a:t>gesamten</a:t>
            </a:r>
            <a:r>
              <a:rPr lang="en-US" sz="1100" dirty="0">
                <a:latin typeface="Georgia"/>
                <a:cs typeface="Calibri Light"/>
              </a:rPr>
              <a:t> EU-BIP </a:t>
            </a:r>
            <a:r>
              <a:rPr lang="en-US" sz="1100" dirty="0" err="1">
                <a:latin typeface="Georgia"/>
                <a:cs typeface="Calibri Light"/>
              </a:rPr>
              <a:t>aus</a:t>
            </a:r>
            <a:r>
              <a:rPr lang="en-US" sz="1100" dirty="0">
                <a:latin typeface="Georgia"/>
                <a:cs typeface="Calibri Light"/>
              </a:rPr>
              <a:t> – </a:t>
            </a:r>
            <a:r>
              <a:rPr lang="en-US" sz="1100" dirty="0" err="1">
                <a:latin typeface="Georgia"/>
                <a:cs typeface="Calibri Light"/>
              </a:rPr>
              <a:t>insgesamt</a:t>
            </a:r>
            <a:r>
              <a:rPr lang="en-US" sz="1100" dirty="0">
                <a:latin typeface="Georgia"/>
                <a:cs typeface="Calibri Light"/>
              </a:rPr>
              <a:t> </a:t>
            </a:r>
            <a:r>
              <a:rPr lang="en-US" sz="1100" dirty="0" err="1">
                <a:latin typeface="Georgia"/>
                <a:cs typeface="Calibri Light"/>
              </a:rPr>
              <a:t>über</a:t>
            </a:r>
            <a:r>
              <a:rPr lang="en-US" sz="1100" dirty="0">
                <a:latin typeface="Georgia"/>
                <a:cs typeface="Calibri Light"/>
              </a:rPr>
              <a:t> 600 </a:t>
            </a:r>
            <a:r>
              <a:rPr lang="en-US" sz="1100" dirty="0" err="1">
                <a:latin typeface="Georgia"/>
                <a:cs typeface="Calibri Light"/>
              </a:rPr>
              <a:t>Mrd</a:t>
            </a:r>
            <a:r>
              <a:rPr lang="en-US" sz="1100" dirty="0">
                <a:latin typeface="Georgia"/>
                <a:cs typeface="Calibri Light"/>
              </a:rPr>
              <a:t>. Euro </a:t>
            </a:r>
            <a:r>
              <a:rPr lang="en-US" sz="1100" dirty="0" err="1">
                <a:latin typeface="Georgia"/>
                <a:cs typeface="Calibri Light"/>
              </a:rPr>
              <a:t>für</a:t>
            </a:r>
            <a:r>
              <a:rPr lang="en-US" sz="1100" dirty="0">
                <a:latin typeface="Georgia"/>
                <a:cs typeface="Calibri Light"/>
              </a:rPr>
              <a:t> alle 27 EU-</a:t>
            </a:r>
            <a:r>
              <a:rPr lang="en-US" sz="1100" dirty="0" err="1">
                <a:latin typeface="Georgia"/>
                <a:cs typeface="Calibri Light"/>
              </a:rPr>
              <a:t>Staaten</a:t>
            </a:r>
            <a:r>
              <a:rPr lang="en-US" sz="1100" dirty="0">
                <a:latin typeface="Georgia"/>
                <a:cs typeface="Calibri Light"/>
              </a:rPr>
              <a:t> und das </a:t>
            </a:r>
            <a:r>
              <a:rPr lang="en-US" sz="1100" dirty="0" err="1">
                <a:latin typeface="Georgia"/>
                <a:cs typeface="Calibri Light"/>
              </a:rPr>
              <a:t>Vereinigte</a:t>
            </a:r>
            <a:r>
              <a:rPr lang="en-US" sz="1100" dirty="0">
                <a:latin typeface="Georgia"/>
                <a:cs typeface="Calibri Light"/>
              </a:rPr>
              <a:t> </a:t>
            </a:r>
            <a:r>
              <a:rPr lang="en-US" sz="1100" dirty="0" err="1">
                <a:latin typeface="Georgia"/>
                <a:cs typeface="Calibri Light"/>
              </a:rPr>
              <a:t>Königreich</a:t>
            </a:r>
            <a:r>
              <a:rPr lang="en-US" sz="1100" dirty="0">
                <a:latin typeface="Georgia"/>
                <a:cs typeface="Calibri Light"/>
              </a:rPr>
              <a:t>.</a:t>
            </a:r>
          </a:p>
          <a:p>
            <a:pPr marL="171450" indent="-171450" algn="just">
              <a:spcBef>
                <a:spcPts val="600"/>
              </a:spcBef>
              <a:buFont typeface="Arial" panose="020B0604020202020204" pitchFamily="34" charset="0"/>
              <a:buChar char="•"/>
            </a:pPr>
            <a:r>
              <a:rPr lang="en-US" sz="1100" dirty="0">
                <a:latin typeface="Georgia"/>
                <a:cs typeface="Calibri Light"/>
              </a:rPr>
              <a:t>190 </a:t>
            </a:r>
            <a:r>
              <a:rPr lang="en-US" sz="1100" dirty="0" err="1">
                <a:latin typeface="Georgia"/>
                <a:cs typeface="Calibri Light"/>
              </a:rPr>
              <a:t>Mrd</a:t>
            </a:r>
            <a:r>
              <a:rPr lang="en-US" sz="1100" dirty="0">
                <a:latin typeface="Georgia"/>
                <a:cs typeface="Calibri Light"/>
              </a:rPr>
              <a:t>. Euro </a:t>
            </a:r>
            <a:r>
              <a:rPr lang="en-US" sz="1100" dirty="0" err="1">
                <a:latin typeface="Georgia"/>
                <a:cs typeface="Calibri Light"/>
              </a:rPr>
              <a:t>sind</a:t>
            </a:r>
            <a:r>
              <a:rPr lang="en-US" sz="1100" dirty="0">
                <a:latin typeface="Georgia"/>
                <a:cs typeface="Calibri Light"/>
              </a:rPr>
              <a:t> </a:t>
            </a:r>
            <a:r>
              <a:rPr lang="en-US" sz="1100" dirty="0" err="1">
                <a:latin typeface="Georgia"/>
                <a:cs typeface="Calibri Light"/>
              </a:rPr>
              <a:t>direkte</a:t>
            </a:r>
            <a:r>
              <a:rPr lang="en-US" sz="1100" dirty="0">
                <a:latin typeface="Georgia"/>
                <a:cs typeface="Calibri Light"/>
              </a:rPr>
              <a:t> </a:t>
            </a:r>
            <a:r>
              <a:rPr lang="en-US" sz="1100" dirty="0" err="1">
                <a:latin typeface="Georgia"/>
                <a:cs typeface="Calibri Light"/>
              </a:rPr>
              <a:t>Ausgaben</a:t>
            </a:r>
            <a:r>
              <a:rPr lang="en-US" sz="1100" dirty="0">
                <a:latin typeface="Georgia"/>
                <a:cs typeface="Calibri Light"/>
              </a:rPr>
              <a:t> </a:t>
            </a:r>
            <a:r>
              <a:rPr lang="en-US" sz="1100" dirty="0" err="1">
                <a:latin typeface="Georgia"/>
                <a:cs typeface="Calibri Light"/>
              </a:rPr>
              <a:t>für</a:t>
            </a:r>
            <a:r>
              <a:rPr lang="en-US" sz="1100" dirty="0">
                <a:latin typeface="Georgia"/>
                <a:cs typeface="Calibri Light"/>
              </a:rPr>
              <a:t> das </a:t>
            </a:r>
            <a:r>
              <a:rPr lang="en-US" sz="1100" dirty="0" err="1">
                <a:latin typeface="Georgia"/>
                <a:cs typeface="Calibri Light"/>
              </a:rPr>
              <a:t>Gesundheitswesen</a:t>
            </a:r>
            <a:endParaRPr lang="en-US" sz="1100" dirty="0">
              <a:latin typeface="Georgia"/>
              <a:cs typeface="Calibri Light"/>
            </a:endParaRPr>
          </a:p>
          <a:p>
            <a:pPr marL="171450" indent="-171450" algn="just">
              <a:spcBef>
                <a:spcPts val="600"/>
              </a:spcBef>
              <a:buFont typeface="Arial" panose="020B0604020202020204" pitchFamily="34" charset="0"/>
              <a:buChar char="•"/>
            </a:pPr>
            <a:r>
              <a:rPr lang="en-US" sz="1100" dirty="0">
                <a:latin typeface="Georgia"/>
                <a:cs typeface="Calibri Light"/>
              </a:rPr>
              <a:t>170 </a:t>
            </a:r>
            <a:r>
              <a:rPr lang="en-US" sz="1100" dirty="0" err="1">
                <a:latin typeface="Georgia"/>
                <a:cs typeface="Calibri Light"/>
              </a:rPr>
              <a:t>Mrd</a:t>
            </a:r>
            <a:r>
              <a:rPr lang="en-US" sz="1100" dirty="0">
                <a:latin typeface="Georgia"/>
                <a:cs typeface="Calibri Light"/>
              </a:rPr>
              <a:t>. Euro </a:t>
            </a:r>
            <a:r>
              <a:rPr lang="en-US" sz="1100" dirty="0" err="1">
                <a:latin typeface="Georgia"/>
                <a:cs typeface="Calibri Light"/>
              </a:rPr>
              <a:t>sind</a:t>
            </a:r>
            <a:r>
              <a:rPr lang="en-US" sz="1100" dirty="0">
                <a:latin typeface="Georgia"/>
                <a:cs typeface="Calibri Light"/>
              </a:rPr>
              <a:t> </a:t>
            </a:r>
            <a:r>
              <a:rPr lang="en-US" sz="1100" dirty="0" err="1">
                <a:latin typeface="Georgia"/>
                <a:cs typeface="Calibri Light"/>
              </a:rPr>
              <a:t>direkte</a:t>
            </a:r>
            <a:r>
              <a:rPr lang="en-US" sz="1100" dirty="0">
                <a:latin typeface="Georgia"/>
                <a:cs typeface="Calibri Light"/>
              </a:rPr>
              <a:t> </a:t>
            </a:r>
            <a:r>
              <a:rPr lang="en-US" sz="1100" dirty="0" err="1">
                <a:latin typeface="Georgia"/>
                <a:cs typeface="Calibri Light"/>
              </a:rPr>
              <a:t>Ausgaben</a:t>
            </a:r>
            <a:r>
              <a:rPr lang="en-US" sz="1100" dirty="0">
                <a:latin typeface="Georgia"/>
                <a:cs typeface="Calibri Light"/>
              </a:rPr>
              <a:t> </a:t>
            </a:r>
            <a:r>
              <a:rPr lang="en-US" sz="1100" dirty="0" err="1">
                <a:latin typeface="Georgia"/>
                <a:cs typeface="Calibri Light"/>
              </a:rPr>
              <a:t>für</a:t>
            </a:r>
            <a:r>
              <a:rPr lang="en-US" sz="1100" dirty="0">
                <a:latin typeface="Georgia"/>
                <a:cs typeface="Calibri Light"/>
              </a:rPr>
              <a:t> </a:t>
            </a:r>
            <a:r>
              <a:rPr lang="en-US" sz="1100" dirty="0" err="1">
                <a:latin typeface="Georgia"/>
                <a:cs typeface="Calibri Light"/>
              </a:rPr>
              <a:t>Sozialversicherungsprogramme</a:t>
            </a:r>
            <a:endParaRPr lang="en-US" sz="1100" dirty="0">
              <a:latin typeface="Georgia"/>
              <a:cs typeface="Calibri Light"/>
            </a:endParaRPr>
          </a:p>
          <a:p>
            <a:pPr marL="171450" indent="-171450" algn="just">
              <a:spcBef>
                <a:spcPts val="600"/>
              </a:spcBef>
              <a:buFont typeface="Arial" panose="020B0604020202020204" pitchFamily="34" charset="0"/>
              <a:buChar char="•"/>
            </a:pPr>
            <a:r>
              <a:rPr lang="en-US" sz="1100" dirty="0">
                <a:latin typeface="Georgia"/>
                <a:cs typeface="Calibri Light"/>
              </a:rPr>
              <a:t>240 </a:t>
            </a:r>
            <a:r>
              <a:rPr lang="en-US" sz="1100" dirty="0" err="1">
                <a:latin typeface="Georgia"/>
                <a:cs typeface="Calibri Light"/>
              </a:rPr>
              <a:t>Mrd</a:t>
            </a:r>
            <a:r>
              <a:rPr lang="en-US" sz="1100" dirty="0">
                <a:latin typeface="Georgia"/>
                <a:cs typeface="Calibri Light"/>
              </a:rPr>
              <a:t> Euro </a:t>
            </a:r>
            <a:r>
              <a:rPr lang="en-US" sz="1100" dirty="0" err="1">
                <a:latin typeface="Georgia"/>
                <a:cs typeface="Calibri Light"/>
              </a:rPr>
              <a:t>betragen</a:t>
            </a:r>
            <a:r>
              <a:rPr lang="en-US" sz="1100" dirty="0">
                <a:latin typeface="Georgia"/>
                <a:cs typeface="Calibri Light"/>
              </a:rPr>
              <a:t> die </a:t>
            </a:r>
            <a:r>
              <a:rPr lang="en-US" sz="1100" dirty="0" err="1">
                <a:latin typeface="Georgia"/>
                <a:cs typeface="Calibri Light"/>
              </a:rPr>
              <a:t>Kosten</a:t>
            </a:r>
            <a:r>
              <a:rPr lang="en-US" sz="1100" dirty="0">
                <a:latin typeface="Georgia"/>
                <a:cs typeface="Calibri Light"/>
              </a:rPr>
              <a:t> </a:t>
            </a:r>
            <a:r>
              <a:rPr lang="en-US" sz="1100" dirty="0" err="1">
                <a:latin typeface="Georgia"/>
                <a:cs typeface="Calibri Light"/>
              </a:rPr>
              <a:t>für</a:t>
            </a:r>
            <a:r>
              <a:rPr lang="en-US" sz="1100" dirty="0">
                <a:latin typeface="Georgia"/>
                <a:cs typeface="Calibri Light"/>
              </a:rPr>
              <a:t> </a:t>
            </a:r>
            <a:r>
              <a:rPr lang="en-US" sz="1100" dirty="0" err="1">
                <a:latin typeface="Georgia"/>
                <a:cs typeface="Calibri Light"/>
              </a:rPr>
              <a:t>niedrigere</a:t>
            </a:r>
            <a:r>
              <a:rPr lang="en-US" sz="1100" dirty="0">
                <a:latin typeface="Georgia"/>
                <a:cs typeface="Calibri Light"/>
              </a:rPr>
              <a:t> </a:t>
            </a:r>
            <a:r>
              <a:rPr lang="en-US" sz="1100" dirty="0" err="1">
                <a:latin typeface="Georgia"/>
                <a:cs typeface="Calibri Light"/>
              </a:rPr>
              <a:t>Beschäftigungsraten</a:t>
            </a:r>
            <a:r>
              <a:rPr lang="en-US" sz="1100" dirty="0">
                <a:latin typeface="Georgia"/>
                <a:cs typeface="Calibri Light"/>
              </a:rPr>
              <a:t> und </a:t>
            </a:r>
            <a:r>
              <a:rPr lang="en-US" sz="1100" dirty="0" err="1">
                <a:latin typeface="Georgia"/>
                <a:cs typeface="Calibri Light"/>
              </a:rPr>
              <a:t>geringere</a:t>
            </a:r>
            <a:r>
              <a:rPr lang="en-US" sz="1100" dirty="0">
                <a:latin typeface="Georgia"/>
                <a:cs typeface="Calibri Light"/>
              </a:rPr>
              <a:t> </a:t>
            </a:r>
            <a:r>
              <a:rPr lang="en-US" sz="1100" dirty="0" err="1">
                <a:latin typeface="Georgia"/>
                <a:cs typeface="Calibri Light"/>
              </a:rPr>
              <a:t>Produktivität</a:t>
            </a:r>
            <a:endParaRPr lang="en-US" sz="1100" dirty="0">
              <a:latin typeface="Georgia"/>
              <a:cs typeface="Calibri Light"/>
            </a:endParaRPr>
          </a:p>
          <a:p>
            <a:endParaRPr lang="en-US" sz="1400" b="1" dirty="0">
              <a:solidFill>
                <a:schemeClr val="accent1"/>
              </a:solidFill>
              <a:latin typeface="Georgia" panose="02040502050405020303" pitchFamily="18" charset="0"/>
            </a:endParaRPr>
          </a:p>
          <a:p>
            <a:r>
              <a:rPr lang="en-US" sz="1400" b="1" dirty="0">
                <a:solidFill>
                  <a:schemeClr val="accent1"/>
                </a:solidFill>
                <a:latin typeface="Georgia"/>
              </a:rPr>
              <a:t>References </a:t>
            </a:r>
          </a:p>
          <a:p>
            <a:r>
              <a:rPr lang="en-US" sz="1000" dirty="0">
                <a:latin typeface="Georgia"/>
                <a:hlinkClick r:id="rId3"/>
              </a:rPr>
              <a:t>http://www.who.int/medicines/areas/priority_medicines/Ch6_21Hearing.pdf</a:t>
            </a:r>
            <a:r>
              <a:rPr lang="en-US" sz="1000" dirty="0">
                <a:latin typeface="Georgia"/>
              </a:rPr>
              <a:t> </a:t>
            </a:r>
            <a:endParaRPr lang="en-US" sz="1000" dirty="0">
              <a:latin typeface="Georgia" panose="02040502050405020303" pitchFamily="18" charset="0"/>
            </a:endParaRPr>
          </a:p>
          <a:p>
            <a:endParaRPr lang="en-US" sz="1000" dirty="0">
              <a:latin typeface="Georgia" panose="02040502050405020303" pitchFamily="18" charset="0"/>
            </a:endParaRPr>
          </a:p>
          <a:p>
            <a:endParaRPr lang="en-US" dirty="0"/>
          </a:p>
        </p:txBody>
      </p:sp>
      <p:pic>
        <p:nvPicPr>
          <p:cNvPr id="3" name="Picture 2" descr="Diagram&#10;&#10;Description automatically generated">
            <a:extLst>
              <a:ext uri="{FF2B5EF4-FFF2-40B4-BE49-F238E27FC236}">
                <a16:creationId xmlns:a16="http://schemas.microsoft.com/office/drawing/2014/main" id="{6EAB5141-73CA-4BD5-8AE4-7970B96FD2E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5166" y="1477645"/>
            <a:ext cx="3901440" cy="2194560"/>
          </a:xfrm>
          <a:prstGeom prst="rect">
            <a:avLst/>
          </a:prstGeom>
        </p:spPr>
      </p:pic>
      <p:sp>
        <p:nvSpPr>
          <p:cNvPr id="2" name="Textfeld 1">
            <a:extLst>
              <a:ext uri="{FF2B5EF4-FFF2-40B4-BE49-F238E27FC236}">
                <a16:creationId xmlns:a16="http://schemas.microsoft.com/office/drawing/2014/main" id="{5F216B4F-5D0A-49F2-A630-4B5D7B98AB28}"/>
              </a:ext>
            </a:extLst>
          </p:cNvPr>
          <p:cNvSpPr txBox="1"/>
          <p:nvPr/>
        </p:nvSpPr>
        <p:spPr>
          <a:xfrm>
            <a:off x="385482" y="3732265"/>
            <a:ext cx="3340815" cy="1323439"/>
          </a:xfrm>
          <a:prstGeom prst="rect">
            <a:avLst/>
          </a:prstGeom>
          <a:noFill/>
        </p:spPr>
        <p:txBody>
          <a:bodyPr wrap="square" rtlCol="0">
            <a:spAutoFit/>
          </a:bodyPr>
          <a:lstStyle/>
          <a:p>
            <a:r>
              <a:rPr lang="de-AT" sz="1000" dirty="0"/>
              <a:t>Die kombinierten Kosten von Hörverlust und psychischen Erkrankungen für Europas Wirtschaft sind enorm. Psychische Störungen können durch die Behandlung von Hörverlust verhindert werden.</a:t>
            </a:r>
          </a:p>
          <a:p>
            <a:endParaRPr lang="de-AT" sz="1000" dirty="0"/>
          </a:p>
          <a:p>
            <a:r>
              <a:rPr lang="de-AT" sz="1000" dirty="0"/>
              <a:t>Hörverlust kostet Europa 213 Mrd. Euro pro Jahr.</a:t>
            </a:r>
          </a:p>
          <a:p>
            <a:r>
              <a:rPr lang="de-AT" sz="1000" dirty="0"/>
              <a:t>Psychische Erkrankungen kosten Europa 600 Mrd. Euro pro Jahr.</a:t>
            </a:r>
          </a:p>
        </p:txBody>
      </p:sp>
    </p:spTree>
    <p:extLst>
      <p:ext uri="{BB962C8B-B14F-4D97-AF65-F5344CB8AC3E}">
        <p14:creationId xmlns:p14="http://schemas.microsoft.com/office/powerpoint/2010/main" val="8278015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n°5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516000"/>
            <a:ext cx="4625788" cy="5062924"/>
          </a:xfrm>
          <a:prstGeom prst="rect">
            <a:avLst/>
          </a:prstGeom>
          <a:noFill/>
        </p:spPr>
        <p:txBody>
          <a:bodyPr wrap="square" lIns="91440" tIns="45720" rIns="91440" bIns="45720" rtlCol="0" anchor="t">
            <a:spAutoFit/>
          </a:bodyPr>
          <a:lstStyle/>
          <a:p>
            <a:r>
              <a:rPr lang="en-US" sz="1400" b="1" dirty="0">
                <a:solidFill>
                  <a:schemeClr val="accent1"/>
                </a:solidFill>
                <a:latin typeface="Georgia"/>
              </a:rPr>
              <a:t>Suggested tweet</a:t>
            </a:r>
            <a:endParaRPr lang="en-US" sz="1600" dirty="0">
              <a:solidFill>
                <a:schemeClr val="accent1"/>
              </a:solidFill>
              <a:latin typeface="Georgia"/>
            </a:endParaRPr>
          </a:p>
          <a:p>
            <a:r>
              <a:rPr lang="en-US" sz="1100" dirty="0" err="1">
                <a:latin typeface="Georgia"/>
                <a:cs typeface="Calibri Light"/>
              </a:rPr>
              <a:t>Psychische</a:t>
            </a:r>
            <a:r>
              <a:rPr lang="en-US" sz="1100" dirty="0">
                <a:latin typeface="Georgia"/>
                <a:cs typeface="Calibri Light"/>
              </a:rPr>
              <a:t> </a:t>
            </a:r>
            <a:r>
              <a:rPr lang="en-US" sz="1100" dirty="0" err="1">
                <a:latin typeface="Georgia"/>
                <a:cs typeface="Calibri Light"/>
              </a:rPr>
              <a:t>Erkrankungen</a:t>
            </a:r>
            <a:r>
              <a:rPr lang="en-US" sz="1100" dirty="0">
                <a:latin typeface="Georgia"/>
                <a:cs typeface="Calibri Light"/>
              </a:rPr>
              <a:t> </a:t>
            </a:r>
            <a:r>
              <a:rPr lang="en-US" sz="1100" dirty="0" err="1">
                <a:latin typeface="Georgia"/>
                <a:cs typeface="Calibri Light"/>
              </a:rPr>
              <a:t>sind</a:t>
            </a:r>
            <a:r>
              <a:rPr lang="en-US" sz="1100" dirty="0">
                <a:latin typeface="Georgia"/>
                <a:cs typeface="Calibri Light"/>
              </a:rPr>
              <a:t> </a:t>
            </a:r>
            <a:r>
              <a:rPr lang="en-US" sz="1100" dirty="0" err="1">
                <a:latin typeface="Georgia"/>
                <a:cs typeface="Calibri Light"/>
              </a:rPr>
              <a:t>eine</a:t>
            </a:r>
            <a:r>
              <a:rPr lang="en-US" sz="1100" dirty="0">
                <a:latin typeface="Georgia"/>
                <a:cs typeface="Calibri Light"/>
              </a:rPr>
              <a:t> </a:t>
            </a:r>
            <a:r>
              <a:rPr lang="en-US" sz="1100" dirty="0" err="1">
                <a:latin typeface="Georgia"/>
                <a:cs typeface="Calibri Light"/>
              </a:rPr>
              <a:t>bekannte</a:t>
            </a:r>
            <a:r>
              <a:rPr lang="en-US" sz="1100" dirty="0">
                <a:latin typeface="Georgia"/>
                <a:cs typeface="Calibri Light"/>
              </a:rPr>
              <a:t> </a:t>
            </a:r>
            <a:r>
              <a:rPr lang="en-US" sz="1100" dirty="0" err="1">
                <a:latin typeface="Georgia"/>
                <a:cs typeface="Calibri Light"/>
              </a:rPr>
              <a:t>Begleiterkrankung</a:t>
            </a:r>
            <a:r>
              <a:rPr lang="en-US" sz="1100" dirty="0">
                <a:latin typeface="Georgia"/>
                <a:cs typeface="Calibri Light"/>
              </a:rPr>
              <a:t> von </a:t>
            </a:r>
            <a:r>
              <a:rPr lang="en-US" sz="1100" dirty="0" err="1">
                <a:latin typeface="Georgia"/>
                <a:cs typeface="Calibri Light"/>
              </a:rPr>
              <a:t>Hörverlust</a:t>
            </a:r>
            <a:r>
              <a:rPr lang="en-US" sz="1100" dirty="0">
                <a:latin typeface="Georgia"/>
                <a:cs typeface="Calibri Light"/>
              </a:rPr>
              <a:t>. </a:t>
            </a:r>
            <a:r>
              <a:rPr lang="en-US" sz="1100" dirty="0" err="1">
                <a:latin typeface="Georgia"/>
                <a:cs typeface="Calibri Light"/>
              </a:rPr>
              <a:t>Dennoch</a:t>
            </a:r>
            <a:r>
              <a:rPr lang="en-US" sz="1100" dirty="0">
                <a:latin typeface="Georgia"/>
                <a:cs typeface="Calibri Light"/>
              </a:rPr>
              <a:t> </a:t>
            </a:r>
            <a:r>
              <a:rPr lang="en-US" sz="1100" dirty="0" err="1">
                <a:latin typeface="Georgia"/>
                <a:cs typeface="Calibri Light"/>
              </a:rPr>
              <a:t>werden</a:t>
            </a:r>
            <a:r>
              <a:rPr lang="en-US" sz="1100" dirty="0">
                <a:latin typeface="Georgia"/>
                <a:cs typeface="Calibri Light"/>
              </a:rPr>
              <a:t> </a:t>
            </a:r>
            <a:r>
              <a:rPr lang="en-US" sz="1100" dirty="0" err="1">
                <a:latin typeface="Georgia"/>
                <a:cs typeface="Calibri Light"/>
              </a:rPr>
              <a:t>sie</a:t>
            </a:r>
            <a:r>
              <a:rPr lang="en-US" sz="1100" dirty="0">
                <a:latin typeface="Georgia"/>
                <a:cs typeface="Calibri Light"/>
              </a:rPr>
              <a:t> oft </a:t>
            </a:r>
            <a:r>
              <a:rPr lang="en-US" sz="1100" dirty="0" err="1">
                <a:latin typeface="Georgia"/>
                <a:cs typeface="Calibri Light"/>
              </a:rPr>
              <a:t>getrennt</a:t>
            </a:r>
            <a:r>
              <a:rPr lang="en-US" sz="1100" dirty="0">
                <a:latin typeface="Georgia"/>
                <a:cs typeface="Calibri Light"/>
              </a:rPr>
              <a:t> </a:t>
            </a:r>
            <a:r>
              <a:rPr lang="en-US" sz="1100" dirty="0" err="1">
                <a:latin typeface="Georgia"/>
                <a:cs typeface="Calibri Light"/>
              </a:rPr>
              <a:t>behandelt</a:t>
            </a:r>
            <a:r>
              <a:rPr lang="en-US" sz="1100" dirty="0">
                <a:latin typeface="Georgia"/>
                <a:cs typeface="Calibri Light"/>
              </a:rPr>
              <a:t>. Es </a:t>
            </a:r>
            <a:r>
              <a:rPr lang="en-US" sz="1100" dirty="0" err="1">
                <a:latin typeface="Georgia"/>
                <a:cs typeface="Calibri Light"/>
              </a:rPr>
              <a:t>bedarf</a:t>
            </a:r>
            <a:r>
              <a:rPr lang="en-US" sz="1100" dirty="0">
                <a:latin typeface="Georgia"/>
                <a:cs typeface="Calibri Light"/>
              </a:rPr>
              <a:t> </a:t>
            </a:r>
            <a:r>
              <a:rPr lang="en-US" sz="1100" dirty="0" err="1">
                <a:latin typeface="Georgia"/>
                <a:cs typeface="Calibri Light"/>
              </a:rPr>
              <a:t>eines</a:t>
            </a:r>
            <a:r>
              <a:rPr lang="en-US" sz="1100" dirty="0">
                <a:latin typeface="Georgia"/>
                <a:cs typeface="Calibri Light"/>
              </a:rPr>
              <a:t> </a:t>
            </a:r>
            <a:r>
              <a:rPr lang="en-US" sz="1100" dirty="0" err="1">
                <a:latin typeface="Georgia"/>
                <a:cs typeface="Calibri Light"/>
              </a:rPr>
              <a:t>ganzheitlichen</a:t>
            </a:r>
            <a:r>
              <a:rPr lang="en-US" sz="1100" dirty="0">
                <a:latin typeface="Georgia"/>
                <a:cs typeface="Calibri Light"/>
              </a:rPr>
              <a:t> Ansatzes </a:t>
            </a:r>
            <a:r>
              <a:rPr lang="en-US" sz="1100" dirty="0" err="1">
                <a:latin typeface="Georgia"/>
                <a:cs typeface="Calibri Light"/>
              </a:rPr>
              <a:t>zur</a:t>
            </a:r>
            <a:r>
              <a:rPr lang="en-US" sz="1100" dirty="0">
                <a:latin typeface="Georgia"/>
                <a:cs typeface="Calibri Light"/>
              </a:rPr>
              <a:t> </a:t>
            </a:r>
            <a:r>
              <a:rPr lang="en-US" sz="1100" dirty="0" err="1">
                <a:latin typeface="Georgia"/>
                <a:cs typeface="Calibri Light"/>
              </a:rPr>
              <a:t>Hörgesundheit</a:t>
            </a:r>
            <a:r>
              <a:rPr lang="en-US" sz="1100" dirty="0">
                <a:latin typeface="Georgia"/>
                <a:cs typeface="Calibri Light"/>
              </a:rPr>
              <a:t>, um </a:t>
            </a:r>
            <a:r>
              <a:rPr lang="en-US" sz="1100" dirty="0" err="1">
                <a:latin typeface="Georgia"/>
                <a:cs typeface="Calibri Light"/>
              </a:rPr>
              <a:t>Europas</a:t>
            </a:r>
            <a:r>
              <a:rPr lang="en-US" sz="1100" dirty="0">
                <a:latin typeface="Georgia"/>
                <a:cs typeface="Calibri Light"/>
              </a:rPr>
              <a:t> </a:t>
            </a:r>
            <a:r>
              <a:rPr lang="en-US" sz="1100" dirty="0" err="1">
                <a:latin typeface="Georgia"/>
                <a:cs typeface="Calibri Light"/>
              </a:rPr>
              <a:t>Bevölkerung</a:t>
            </a:r>
            <a:r>
              <a:rPr lang="en-US" sz="1100" dirty="0">
                <a:latin typeface="Georgia"/>
                <a:cs typeface="Calibri Light"/>
              </a:rPr>
              <a:t> </a:t>
            </a:r>
            <a:r>
              <a:rPr lang="en-US" sz="1100" dirty="0" err="1">
                <a:latin typeface="Georgia"/>
                <a:cs typeface="Calibri Light"/>
              </a:rPr>
              <a:t>zu</a:t>
            </a:r>
            <a:r>
              <a:rPr lang="en-US" sz="1100" dirty="0">
                <a:latin typeface="Georgia"/>
                <a:cs typeface="Calibri Light"/>
              </a:rPr>
              <a:t> </a:t>
            </a:r>
            <a:r>
              <a:rPr lang="en-US" sz="1100" dirty="0" err="1">
                <a:latin typeface="Georgia"/>
                <a:cs typeface="Calibri Light"/>
              </a:rPr>
              <a:t>schützen</a:t>
            </a:r>
            <a:r>
              <a:rPr lang="en-US" sz="1100" dirty="0">
                <a:latin typeface="Georgia"/>
                <a:cs typeface="Calibri Light"/>
              </a:rPr>
              <a:t> und bis </a:t>
            </a:r>
            <a:r>
              <a:rPr lang="en-US" sz="1100" dirty="0" err="1">
                <a:latin typeface="Georgia"/>
                <a:cs typeface="Calibri Light"/>
              </a:rPr>
              <a:t>zu</a:t>
            </a:r>
            <a:r>
              <a:rPr lang="en-US" sz="1100" dirty="0">
                <a:latin typeface="Georgia"/>
                <a:cs typeface="Calibri Light"/>
              </a:rPr>
              <a:t> 60% an </a:t>
            </a:r>
            <a:r>
              <a:rPr lang="en-US" sz="1100" dirty="0" err="1">
                <a:latin typeface="Georgia"/>
                <a:cs typeface="Calibri Light"/>
              </a:rPr>
              <a:t>Kosten</a:t>
            </a:r>
            <a:r>
              <a:rPr lang="en-US" sz="1100" dirty="0">
                <a:latin typeface="Georgia"/>
                <a:cs typeface="Calibri Light"/>
              </a:rPr>
              <a:t> </a:t>
            </a:r>
            <a:r>
              <a:rPr lang="en-US" sz="1100" dirty="0" err="1">
                <a:latin typeface="Georgia"/>
                <a:cs typeface="Calibri Light"/>
              </a:rPr>
              <a:t>einzusparen</a:t>
            </a:r>
            <a:r>
              <a:rPr lang="en-US" sz="1100" dirty="0">
                <a:latin typeface="Georgia"/>
                <a:cs typeface="Calibri Light"/>
              </a:rPr>
              <a:t>. #ListenUp </a:t>
            </a:r>
          </a:p>
          <a:p>
            <a:endParaRPr lang="en-US" sz="1600" dirty="0"/>
          </a:p>
          <a:p>
            <a:r>
              <a:rPr lang="en-US" sz="1400" b="1" dirty="0">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dirty="0" err="1">
                <a:latin typeface="Georgia"/>
                <a:cs typeface="Calibri Light"/>
              </a:rPr>
              <a:t>Begleiterkrankungen</a:t>
            </a:r>
            <a:r>
              <a:rPr lang="en-US" sz="1100" dirty="0">
                <a:latin typeface="Georgia"/>
                <a:cs typeface="Calibri Light"/>
              </a:rPr>
              <a:t> von </a:t>
            </a:r>
            <a:r>
              <a:rPr lang="en-US" sz="1100" dirty="0" err="1">
                <a:latin typeface="Georgia"/>
                <a:cs typeface="Calibri Light"/>
              </a:rPr>
              <a:t>Hörstörungen</a:t>
            </a:r>
            <a:r>
              <a:rPr lang="en-US" sz="1100" dirty="0">
                <a:latin typeface="Georgia"/>
                <a:cs typeface="Calibri Light"/>
              </a:rPr>
              <a:t> </a:t>
            </a:r>
            <a:r>
              <a:rPr lang="en-US" sz="1100" dirty="0" err="1">
                <a:latin typeface="Georgia"/>
                <a:cs typeface="Calibri Light"/>
              </a:rPr>
              <a:t>führen</a:t>
            </a:r>
            <a:r>
              <a:rPr lang="en-US" sz="1100" dirty="0">
                <a:latin typeface="Georgia"/>
                <a:cs typeface="Calibri Light"/>
              </a:rPr>
              <a:t> </a:t>
            </a:r>
            <a:r>
              <a:rPr lang="en-US" sz="1100" dirty="0" err="1">
                <a:latin typeface="Georgia"/>
                <a:cs typeface="Calibri Light"/>
              </a:rPr>
              <a:t>zu</a:t>
            </a:r>
            <a:r>
              <a:rPr lang="en-US" sz="1100" dirty="0">
                <a:latin typeface="Georgia"/>
                <a:cs typeface="Calibri Light"/>
              </a:rPr>
              <a:t> </a:t>
            </a:r>
            <a:r>
              <a:rPr lang="en-US" sz="1100" dirty="0" err="1">
                <a:latin typeface="Georgia"/>
                <a:cs typeface="Calibri Light"/>
              </a:rPr>
              <a:t>schlechteren</a:t>
            </a:r>
            <a:r>
              <a:rPr lang="en-US" sz="1100" dirty="0">
                <a:latin typeface="Georgia"/>
                <a:cs typeface="Calibri Light"/>
              </a:rPr>
              <a:t> </a:t>
            </a:r>
            <a:r>
              <a:rPr lang="en-US" sz="1100" dirty="0" err="1">
                <a:latin typeface="Georgia"/>
                <a:cs typeface="Calibri Light"/>
              </a:rPr>
              <a:t>klinischen</a:t>
            </a:r>
            <a:r>
              <a:rPr lang="en-US" sz="1100" dirty="0">
                <a:latin typeface="Georgia"/>
                <a:cs typeface="Calibri Light"/>
              </a:rPr>
              <a:t> </a:t>
            </a:r>
            <a:r>
              <a:rPr lang="en-US" sz="1100" dirty="0" err="1">
                <a:latin typeface="Georgia"/>
                <a:cs typeface="Calibri Light"/>
              </a:rPr>
              <a:t>Ergebnissen</a:t>
            </a:r>
            <a:r>
              <a:rPr lang="en-US" sz="1100" dirty="0">
                <a:latin typeface="Georgia"/>
                <a:cs typeface="Calibri Light"/>
              </a:rPr>
              <a:t> und </a:t>
            </a:r>
            <a:r>
              <a:rPr lang="en-US" sz="1100" dirty="0" err="1">
                <a:latin typeface="Georgia"/>
                <a:cs typeface="Calibri Light"/>
              </a:rPr>
              <a:t>Behandlungsmöglichkeiten</a:t>
            </a:r>
            <a:r>
              <a:rPr lang="en-US" sz="1100" dirty="0">
                <a:latin typeface="Georgia"/>
                <a:cs typeface="Calibri Light"/>
              </a:rPr>
              <a:t> von </a:t>
            </a:r>
            <a:r>
              <a:rPr lang="en-US" sz="1100" dirty="0" err="1">
                <a:latin typeface="Georgia"/>
                <a:cs typeface="Calibri Light"/>
              </a:rPr>
              <a:t>körperlichen</a:t>
            </a:r>
            <a:r>
              <a:rPr lang="en-US" sz="1100" dirty="0">
                <a:latin typeface="Georgia"/>
                <a:cs typeface="Calibri Light"/>
              </a:rPr>
              <a:t> </a:t>
            </a:r>
            <a:r>
              <a:rPr lang="en-US" sz="1100" dirty="0" err="1">
                <a:latin typeface="Georgia"/>
                <a:cs typeface="Calibri Light"/>
              </a:rPr>
              <a:t>Beschwerden</a:t>
            </a:r>
            <a:r>
              <a:rPr lang="en-US" sz="1100" dirty="0">
                <a:latin typeface="Georgia"/>
                <a:cs typeface="Calibri Light"/>
              </a:rPr>
              <a:t>, </a:t>
            </a:r>
            <a:r>
              <a:rPr lang="en-US" sz="1100" dirty="0" err="1">
                <a:latin typeface="Georgia"/>
                <a:cs typeface="Calibri Light"/>
              </a:rPr>
              <a:t>geringerer</a:t>
            </a:r>
            <a:r>
              <a:rPr lang="en-US" sz="1100" dirty="0">
                <a:latin typeface="Georgia"/>
                <a:cs typeface="Calibri Light"/>
              </a:rPr>
              <a:t> </a:t>
            </a:r>
            <a:r>
              <a:rPr lang="en-US" sz="1100" dirty="0" err="1">
                <a:latin typeface="Georgia"/>
                <a:cs typeface="Calibri Light"/>
              </a:rPr>
              <a:t>Lebensqualität</a:t>
            </a:r>
            <a:r>
              <a:rPr lang="en-US" sz="1100" dirty="0">
                <a:latin typeface="Georgia"/>
                <a:cs typeface="Calibri Light"/>
              </a:rPr>
              <a:t> und </a:t>
            </a:r>
            <a:r>
              <a:rPr lang="en-US" sz="1100" dirty="0" err="1">
                <a:latin typeface="Georgia"/>
                <a:cs typeface="Calibri Light"/>
              </a:rPr>
              <a:t>höheren</a:t>
            </a:r>
            <a:r>
              <a:rPr lang="en-US" sz="1100" dirty="0">
                <a:latin typeface="Georgia"/>
                <a:cs typeface="Calibri Light"/>
              </a:rPr>
              <a:t> </a:t>
            </a:r>
            <a:r>
              <a:rPr lang="en-US" sz="1100" dirty="0" err="1">
                <a:latin typeface="Georgia"/>
                <a:cs typeface="Calibri Light"/>
              </a:rPr>
              <a:t>Pflegekosten</a:t>
            </a:r>
            <a:r>
              <a:rPr lang="en-US" sz="1100" dirty="0">
                <a:latin typeface="Georgia"/>
                <a:cs typeface="Calibri Light"/>
              </a:rPr>
              <a:t>.</a:t>
            </a:r>
          </a:p>
          <a:p>
            <a:pPr marL="171450" indent="-171450" algn="just">
              <a:spcBef>
                <a:spcPts val="600"/>
              </a:spcBef>
              <a:buFont typeface="Arial" panose="020B0604020202020204" pitchFamily="34" charset="0"/>
              <a:buChar char="•"/>
            </a:pPr>
            <a:r>
              <a:rPr lang="en-US" sz="1100" dirty="0" err="1">
                <a:latin typeface="Georgia"/>
                <a:cs typeface="Calibri Light"/>
              </a:rPr>
              <a:t>Hörgesundheit</a:t>
            </a:r>
            <a:r>
              <a:rPr lang="en-US" sz="1100" dirty="0">
                <a:latin typeface="Georgia"/>
                <a:cs typeface="Calibri Light"/>
              </a:rPr>
              <a:t> </a:t>
            </a:r>
            <a:r>
              <a:rPr lang="en-US" sz="1100" dirty="0" err="1">
                <a:latin typeface="Georgia"/>
                <a:cs typeface="Calibri Light"/>
              </a:rPr>
              <a:t>reicht</a:t>
            </a:r>
            <a:r>
              <a:rPr lang="en-US" sz="1100" dirty="0">
                <a:latin typeface="Georgia"/>
                <a:cs typeface="Calibri Light"/>
              </a:rPr>
              <a:t> </a:t>
            </a:r>
            <a:r>
              <a:rPr lang="en-US" sz="1100" dirty="0" err="1">
                <a:latin typeface="Georgia"/>
                <a:cs typeface="Calibri Light"/>
              </a:rPr>
              <a:t>weit</a:t>
            </a:r>
            <a:r>
              <a:rPr lang="en-US" sz="1100" dirty="0">
                <a:latin typeface="Georgia"/>
                <a:cs typeface="Calibri Light"/>
              </a:rPr>
              <a:t> </a:t>
            </a:r>
            <a:r>
              <a:rPr lang="en-US" sz="1100" dirty="0" err="1">
                <a:latin typeface="Georgia"/>
                <a:cs typeface="Calibri Light"/>
              </a:rPr>
              <a:t>über</a:t>
            </a:r>
            <a:r>
              <a:rPr lang="en-US" sz="1100" dirty="0">
                <a:latin typeface="Georgia"/>
                <a:cs typeface="Calibri Light"/>
              </a:rPr>
              <a:t> das </a:t>
            </a:r>
            <a:r>
              <a:rPr lang="en-US" sz="1100" dirty="0" err="1">
                <a:latin typeface="Georgia"/>
                <a:cs typeface="Calibri Light"/>
              </a:rPr>
              <a:t>Gesundheitswesen</a:t>
            </a:r>
            <a:r>
              <a:rPr lang="en-US" sz="1100" dirty="0">
                <a:latin typeface="Georgia"/>
                <a:cs typeface="Calibri Light"/>
              </a:rPr>
              <a:t> </a:t>
            </a:r>
            <a:r>
              <a:rPr lang="en-US" sz="1100" dirty="0" err="1">
                <a:latin typeface="Georgia"/>
                <a:cs typeface="Calibri Light"/>
              </a:rPr>
              <a:t>hinaus</a:t>
            </a:r>
            <a:r>
              <a:rPr lang="en-US" sz="1100" dirty="0">
                <a:latin typeface="Georgia"/>
                <a:cs typeface="Calibri Light"/>
              </a:rPr>
              <a:t>. Es </a:t>
            </a:r>
            <a:r>
              <a:rPr lang="en-US" sz="1100" dirty="0" err="1">
                <a:latin typeface="Georgia"/>
                <a:cs typeface="Calibri Light"/>
              </a:rPr>
              <a:t>betrifft</a:t>
            </a:r>
            <a:r>
              <a:rPr lang="en-US" sz="1100" dirty="0">
                <a:latin typeface="Georgia"/>
                <a:cs typeface="Calibri Light"/>
              </a:rPr>
              <a:t> </a:t>
            </a:r>
            <a:r>
              <a:rPr lang="en-US" sz="1100" dirty="0" err="1">
                <a:latin typeface="Georgia"/>
                <a:cs typeface="Calibri Light"/>
              </a:rPr>
              <a:t>auch</a:t>
            </a:r>
            <a:r>
              <a:rPr lang="en-US" sz="1100" dirty="0">
                <a:latin typeface="Georgia"/>
                <a:cs typeface="Calibri Light"/>
              </a:rPr>
              <a:t> </a:t>
            </a:r>
            <a:r>
              <a:rPr lang="en-US" sz="1100" dirty="0" err="1">
                <a:latin typeface="Georgia"/>
                <a:cs typeface="Calibri Light"/>
              </a:rPr>
              <a:t>völlig</a:t>
            </a:r>
            <a:r>
              <a:rPr lang="en-US" sz="1100" dirty="0">
                <a:latin typeface="Georgia"/>
                <a:cs typeface="Calibri Light"/>
              </a:rPr>
              <a:t> </a:t>
            </a:r>
            <a:r>
              <a:rPr lang="en-US" sz="1100" dirty="0" err="1">
                <a:latin typeface="Georgia"/>
                <a:cs typeface="Calibri Light"/>
              </a:rPr>
              <a:t>andere</a:t>
            </a:r>
            <a:r>
              <a:rPr lang="en-US" sz="1100" dirty="0">
                <a:latin typeface="Georgia"/>
                <a:cs typeface="Calibri Light"/>
              </a:rPr>
              <a:t> </a:t>
            </a:r>
            <a:r>
              <a:rPr lang="en-US" sz="1100" dirty="0" err="1">
                <a:latin typeface="Georgia"/>
                <a:cs typeface="Calibri Light"/>
              </a:rPr>
              <a:t>Bereiche</a:t>
            </a:r>
            <a:r>
              <a:rPr lang="en-US" sz="1100" dirty="0">
                <a:latin typeface="Georgia"/>
                <a:cs typeface="Calibri Light"/>
              </a:rPr>
              <a:t> </a:t>
            </a:r>
            <a:r>
              <a:rPr lang="en-US" sz="1100" dirty="0" err="1">
                <a:latin typeface="Georgia"/>
                <a:cs typeface="Calibri Light"/>
              </a:rPr>
              <a:t>wie</a:t>
            </a:r>
            <a:r>
              <a:rPr lang="en-US" sz="1100" dirty="0">
                <a:latin typeface="Georgia"/>
                <a:cs typeface="Calibri Light"/>
              </a:rPr>
              <a:t> </a:t>
            </a:r>
            <a:r>
              <a:rPr lang="en-US" sz="1100" dirty="0" err="1">
                <a:latin typeface="Georgia"/>
                <a:cs typeface="Calibri Light"/>
              </a:rPr>
              <a:t>Sozialleistungen</a:t>
            </a:r>
            <a:r>
              <a:rPr lang="en-US" sz="1100" dirty="0">
                <a:latin typeface="Georgia"/>
                <a:cs typeface="Calibri Light"/>
              </a:rPr>
              <a:t>, </a:t>
            </a:r>
            <a:r>
              <a:rPr lang="en-US" sz="1100" dirty="0" err="1">
                <a:latin typeface="Georgia"/>
                <a:cs typeface="Calibri Light"/>
              </a:rPr>
              <a:t>Finanzen</a:t>
            </a:r>
            <a:r>
              <a:rPr lang="en-US" sz="1100" dirty="0">
                <a:latin typeface="Georgia"/>
                <a:cs typeface="Calibri Light"/>
              </a:rPr>
              <a:t>, </a:t>
            </a:r>
            <a:r>
              <a:rPr lang="en-US" sz="1100" dirty="0" err="1">
                <a:latin typeface="Georgia"/>
                <a:cs typeface="Calibri Light"/>
              </a:rPr>
              <a:t>Bildung</a:t>
            </a:r>
            <a:r>
              <a:rPr lang="en-US" sz="1100" dirty="0">
                <a:latin typeface="Georgia"/>
                <a:cs typeface="Calibri Light"/>
              </a:rPr>
              <a:t>, Arbeit, </a:t>
            </a:r>
            <a:r>
              <a:rPr lang="en-US" sz="1100" dirty="0" err="1">
                <a:latin typeface="Georgia"/>
                <a:cs typeface="Calibri Light"/>
              </a:rPr>
              <a:t>Wohnen</a:t>
            </a:r>
            <a:r>
              <a:rPr lang="en-US" sz="1100" dirty="0">
                <a:latin typeface="Georgia"/>
                <a:cs typeface="Calibri Light"/>
              </a:rPr>
              <a:t>, den </a:t>
            </a:r>
            <a:r>
              <a:rPr lang="en-US" sz="1100" dirty="0" err="1">
                <a:latin typeface="Georgia"/>
                <a:cs typeface="Calibri Light"/>
              </a:rPr>
              <a:t>privaten</a:t>
            </a:r>
            <a:r>
              <a:rPr lang="en-US" sz="1100" dirty="0">
                <a:latin typeface="Georgia"/>
                <a:cs typeface="Calibri Light"/>
              </a:rPr>
              <a:t> </a:t>
            </a:r>
            <a:r>
              <a:rPr lang="en-US" sz="1100" dirty="0" err="1">
                <a:latin typeface="Georgia"/>
                <a:cs typeface="Calibri Light"/>
              </a:rPr>
              <a:t>Sektor</a:t>
            </a:r>
            <a:r>
              <a:rPr lang="en-US" sz="1100" dirty="0">
                <a:latin typeface="Georgia"/>
                <a:cs typeface="Calibri Light"/>
              </a:rPr>
              <a:t> und </a:t>
            </a:r>
            <a:r>
              <a:rPr lang="en-US" sz="1100" dirty="0" err="1">
                <a:latin typeface="Georgia"/>
                <a:cs typeface="Calibri Light"/>
              </a:rPr>
              <a:t>Rechtsvollzug</a:t>
            </a:r>
            <a:r>
              <a:rPr lang="en-US" sz="1100" dirty="0">
                <a:latin typeface="Georgia"/>
                <a:cs typeface="Calibri Light"/>
              </a:rPr>
              <a:t>. Sie </a:t>
            </a:r>
            <a:r>
              <a:rPr lang="en-US" sz="1100" dirty="0" err="1">
                <a:latin typeface="Georgia"/>
                <a:cs typeface="Calibri Light"/>
              </a:rPr>
              <a:t>müssen</a:t>
            </a:r>
            <a:r>
              <a:rPr lang="en-US" sz="1100" dirty="0">
                <a:latin typeface="Georgia"/>
                <a:cs typeface="Calibri Light"/>
              </a:rPr>
              <a:t> alle </a:t>
            </a:r>
            <a:r>
              <a:rPr lang="en-US" sz="1100" dirty="0" err="1">
                <a:latin typeface="Georgia"/>
                <a:cs typeface="Calibri Light"/>
              </a:rPr>
              <a:t>miteinander</a:t>
            </a:r>
            <a:r>
              <a:rPr lang="en-US" sz="1100" dirty="0">
                <a:latin typeface="Georgia"/>
                <a:cs typeface="Calibri Light"/>
              </a:rPr>
              <a:t> </a:t>
            </a:r>
            <a:r>
              <a:rPr lang="en-US" sz="1100" dirty="0" err="1">
                <a:latin typeface="Georgia"/>
                <a:cs typeface="Calibri Light"/>
              </a:rPr>
              <a:t>koordiniert</a:t>
            </a:r>
            <a:r>
              <a:rPr lang="en-US" sz="1100" dirty="0">
                <a:latin typeface="Georgia"/>
                <a:cs typeface="Calibri Light"/>
              </a:rPr>
              <a:t> </a:t>
            </a:r>
            <a:r>
              <a:rPr lang="en-US" sz="1100" dirty="0" err="1">
                <a:latin typeface="Georgia"/>
                <a:cs typeface="Calibri Light"/>
              </a:rPr>
              <a:t>werden</a:t>
            </a:r>
            <a:r>
              <a:rPr lang="en-US" sz="1100" dirty="0">
                <a:latin typeface="Georgia"/>
                <a:cs typeface="Calibri Light"/>
              </a:rPr>
              <a:t>.</a:t>
            </a:r>
          </a:p>
          <a:p>
            <a:endParaRPr lang="en-US" sz="1400" b="1" dirty="0">
              <a:solidFill>
                <a:schemeClr val="accent1"/>
              </a:solidFill>
              <a:latin typeface="Georgia" panose="02040502050405020303" pitchFamily="18" charset="0"/>
            </a:endParaRPr>
          </a:p>
          <a:p>
            <a:r>
              <a:rPr lang="en-US" sz="1400" b="1" dirty="0">
                <a:solidFill>
                  <a:schemeClr val="accent1"/>
                </a:solidFill>
                <a:latin typeface="Georgia"/>
              </a:rPr>
              <a:t>References </a:t>
            </a:r>
          </a:p>
          <a:p>
            <a:r>
              <a:rPr lang="en-GB" sz="900" dirty="0">
                <a:latin typeface="Georgia"/>
                <a:hlinkClick r:id="rId3"/>
              </a:rPr>
              <a:t>https://www.ncbi.nlm.nih.gov/pmc/articles/PMC5618172</a:t>
            </a:r>
            <a:r>
              <a:rPr lang="en-GB" sz="900" dirty="0">
                <a:latin typeface="Georgia"/>
              </a:rPr>
              <a:t> , </a:t>
            </a:r>
            <a:r>
              <a:rPr lang="en-GB" sz="900" dirty="0">
                <a:latin typeface="Georgia"/>
                <a:cs typeface="Calibri"/>
                <a:hlinkClick r:id="rId4"/>
              </a:rPr>
              <a:t>https://apps.who.int/iris/bitstream/handle/10665/271246/PMC3537253.pdf?sequence=1&amp;isAllowed=y</a:t>
            </a:r>
            <a:r>
              <a:rPr lang="en-GB" sz="900" dirty="0">
                <a:latin typeface="Georgia"/>
                <a:cs typeface="Calibri"/>
              </a:rPr>
              <a:t> </a:t>
            </a:r>
            <a:endParaRPr lang="en-GB" sz="900" dirty="0">
              <a:latin typeface="Georgia" panose="02040502050405020303"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latin typeface="Georgia"/>
                <a:cs typeface="Calibri"/>
                <a:hlinkClick r:id="rId5"/>
              </a:rPr>
              <a:t>https://www.birmingham.ac.uk/Documents/college-social-sciences/social-policy/HSMC/presentations/Michael-Parsonage-Physical-health-and-mental-health.pdf</a:t>
            </a:r>
            <a:endParaRPr lang="en-GB" sz="900" dirty="0">
              <a:latin typeface="Georgia"/>
              <a:cs typeface="Calibri"/>
            </a:endParaRPr>
          </a:p>
          <a:p>
            <a:pPr>
              <a:defRPr/>
            </a:pPr>
            <a:r>
              <a:rPr lang="en-GB" sz="900" dirty="0">
                <a:latin typeface="Georgia"/>
                <a:cs typeface="Calibri"/>
                <a:hlinkClick r:id="rId6"/>
              </a:rPr>
              <a:t>https://www.who.int/publications/i/item/world-report-on-hearing</a:t>
            </a:r>
            <a:r>
              <a:rPr lang="en-GB" sz="900" dirty="0">
                <a:latin typeface="Georgia"/>
                <a:cs typeface="Calibri"/>
              </a:rPr>
              <a:t> </a:t>
            </a:r>
            <a:endParaRPr lang="en-US" sz="900" dirty="0">
              <a:latin typeface="Georgia" panose="02040502050405020303" pitchFamily="18" charset="0"/>
              <a:cs typeface="Calibri"/>
            </a:endParaRPr>
          </a:p>
          <a:p>
            <a:endParaRPr lang="en-US" sz="1000" dirty="0">
              <a:latin typeface="Georgia" panose="02040502050405020303" pitchFamily="18" charset="0"/>
            </a:endParaRPr>
          </a:p>
          <a:p>
            <a:endParaRPr lang="en-US" dirty="0"/>
          </a:p>
          <a:p>
            <a:endParaRPr lang="en-US" dirty="0"/>
          </a:p>
        </p:txBody>
      </p:sp>
      <p:pic>
        <p:nvPicPr>
          <p:cNvPr id="3" name="Picture 2" descr="Diagram&#10;&#10;Description automatically generated">
            <a:extLst>
              <a:ext uri="{FF2B5EF4-FFF2-40B4-BE49-F238E27FC236}">
                <a16:creationId xmlns:a16="http://schemas.microsoft.com/office/drawing/2014/main" id="{7A00AF76-022D-4662-81EE-F29A648F28A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2837" y="1477645"/>
            <a:ext cx="3900920" cy="2194560"/>
          </a:xfrm>
          <a:prstGeom prst="rect">
            <a:avLst/>
          </a:prstGeom>
        </p:spPr>
      </p:pic>
      <p:sp>
        <p:nvSpPr>
          <p:cNvPr id="2" name="Textfeld 1">
            <a:extLst>
              <a:ext uri="{FF2B5EF4-FFF2-40B4-BE49-F238E27FC236}">
                <a16:creationId xmlns:a16="http://schemas.microsoft.com/office/drawing/2014/main" id="{BA443DB7-50A6-4E40-AC0B-D16BE30C28AF}"/>
              </a:ext>
            </a:extLst>
          </p:cNvPr>
          <p:cNvSpPr txBox="1"/>
          <p:nvPr/>
        </p:nvSpPr>
        <p:spPr>
          <a:xfrm>
            <a:off x="286871" y="3935506"/>
            <a:ext cx="3836886" cy="707886"/>
          </a:xfrm>
          <a:prstGeom prst="rect">
            <a:avLst/>
          </a:prstGeom>
          <a:noFill/>
        </p:spPr>
        <p:txBody>
          <a:bodyPr wrap="square" rtlCol="0">
            <a:spAutoFit/>
          </a:bodyPr>
          <a:lstStyle/>
          <a:p>
            <a:r>
              <a:rPr lang="de-AT" sz="1000" dirty="0"/>
              <a:t>Die Behandlungskosten von körperlichen Beschwerden wie Hörverlust steigen um 60%, wenn psychische Erkrankungen dazukommen. Behandeln wir Körper und Geist gemeinsam mit einem ganzheitlichen Ansatz zur Hörgesundheit!</a:t>
            </a:r>
          </a:p>
        </p:txBody>
      </p:sp>
    </p:spTree>
    <p:extLst>
      <p:ext uri="{BB962C8B-B14F-4D97-AF65-F5344CB8AC3E}">
        <p14:creationId xmlns:p14="http://schemas.microsoft.com/office/powerpoint/2010/main" val="1013148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n°6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72323" y="516000"/>
            <a:ext cx="4625788" cy="4770537"/>
          </a:xfrm>
          <a:prstGeom prst="rect">
            <a:avLst/>
          </a:prstGeom>
          <a:noFill/>
        </p:spPr>
        <p:txBody>
          <a:bodyPr wrap="square" lIns="91440" tIns="45720" rIns="91440" bIns="45720" rtlCol="0" anchor="t">
            <a:spAutoFit/>
          </a:bodyPr>
          <a:lstStyle/>
          <a:p>
            <a:r>
              <a:rPr lang="en-US" sz="1400" b="1" dirty="0">
                <a:solidFill>
                  <a:schemeClr val="accent1"/>
                </a:solidFill>
                <a:latin typeface="Georgia"/>
              </a:rPr>
              <a:t>Suggested tweet</a:t>
            </a:r>
            <a:endParaRPr lang="en-US" sz="1600" dirty="0">
              <a:solidFill>
                <a:schemeClr val="accent1"/>
              </a:solidFill>
              <a:latin typeface="Georgia"/>
            </a:endParaRPr>
          </a:p>
          <a:p>
            <a:r>
              <a:rPr lang="en-US" sz="1100" dirty="0">
                <a:latin typeface="Georgia"/>
                <a:cs typeface="Calibri Light"/>
              </a:rPr>
              <a:t>Am </a:t>
            </a:r>
            <a:r>
              <a:rPr lang="en-US" sz="1100" dirty="0" err="1">
                <a:latin typeface="Georgia"/>
                <a:cs typeface="Calibri Light"/>
              </a:rPr>
              <a:t>Welttag</a:t>
            </a:r>
            <a:r>
              <a:rPr lang="en-US" sz="1100" dirty="0">
                <a:latin typeface="Georgia"/>
                <a:cs typeface="Calibri Light"/>
              </a:rPr>
              <a:t> des </a:t>
            </a:r>
            <a:r>
              <a:rPr lang="en-US" sz="1100" dirty="0" err="1">
                <a:latin typeface="Georgia"/>
                <a:cs typeface="Calibri Light"/>
              </a:rPr>
              <a:t>Hörens</a:t>
            </a:r>
            <a:r>
              <a:rPr lang="en-US" sz="1100" dirty="0">
                <a:latin typeface="Georgia"/>
                <a:cs typeface="Calibri Light"/>
              </a:rPr>
              <a:t> </a:t>
            </a:r>
            <a:r>
              <a:rPr lang="en-US" sz="1100" dirty="0" err="1">
                <a:latin typeface="Georgia"/>
                <a:cs typeface="Calibri Light"/>
              </a:rPr>
              <a:t>unterstützen</a:t>
            </a:r>
            <a:r>
              <a:rPr lang="en-US" sz="1100" dirty="0">
                <a:latin typeface="Georgia"/>
                <a:cs typeface="Calibri Light"/>
              </a:rPr>
              <a:t> </a:t>
            </a:r>
            <a:r>
              <a:rPr lang="en-US" sz="1100" dirty="0" err="1">
                <a:latin typeface="Georgia"/>
                <a:cs typeface="Calibri Light"/>
              </a:rPr>
              <a:t>wir</a:t>
            </a:r>
            <a:r>
              <a:rPr lang="en-US" sz="1100" dirty="0">
                <a:latin typeface="Georgia"/>
                <a:cs typeface="Calibri Light"/>
              </a:rPr>
              <a:t> die @WHO </a:t>
            </a:r>
            <a:r>
              <a:rPr lang="en-US" sz="1100" dirty="0" err="1">
                <a:latin typeface="Georgia"/>
                <a:cs typeface="Calibri Light"/>
              </a:rPr>
              <a:t>Kampagne</a:t>
            </a:r>
            <a:r>
              <a:rPr lang="en-US" sz="1100" dirty="0">
                <a:latin typeface="Georgia"/>
                <a:cs typeface="Calibri Light"/>
              </a:rPr>
              <a:t> ‘To hear for life, listen with care’. </a:t>
            </a:r>
            <a:r>
              <a:rPr lang="en-US" sz="1100" dirty="0" err="1">
                <a:latin typeface="Georgia"/>
                <a:cs typeface="Calibri Light"/>
              </a:rPr>
              <a:t>Im</a:t>
            </a:r>
            <a:r>
              <a:rPr lang="en-US" sz="1100" dirty="0">
                <a:latin typeface="Georgia"/>
                <a:cs typeface="Calibri Light"/>
              </a:rPr>
              <a:t> </a:t>
            </a:r>
            <a:r>
              <a:rPr lang="en-US" sz="1100" dirty="0" err="1">
                <a:latin typeface="Georgia"/>
                <a:cs typeface="Calibri Light"/>
              </a:rPr>
              <a:t>Jahr</a:t>
            </a:r>
            <a:r>
              <a:rPr lang="en-US" sz="1100" dirty="0">
                <a:latin typeface="Georgia"/>
                <a:cs typeface="Calibri Light"/>
              </a:rPr>
              <a:t> 2050 </a:t>
            </a:r>
            <a:r>
              <a:rPr lang="en-US" sz="1100" dirty="0" err="1">
                <a:latin typeface="Georgia"/>
                <a:cs typeface="Calibri Light"/>
              </a:rPr>
              <a:t>könnte</a:t>
            </a:r>
            <a:r>
              <a:rPr lang="en-US" sz="1100" dirty="0">
                <a:latin typeface="Georgia"/>
                <a:cs typeface="Calibri Light"/>
              </a:rPr>
              <a:t> 1 von 4 </a:t>
            </a:r>
            <a:r>
              <a:rPr lang="en-US" sz="1100" dirty="0" err="1">
                <a:latin typeface="Georgia"/>
                <a:cs typeface="Calibri Light"/>
              </a:rPr>
              <a:t>Europäern</a:t>
            </a:r>
            <a:r>
              <a:rPr lang="en-US" sz="1100" dirty="0">
                <a:latin typeface="Georgia"/>
                <a:cs typeface="Calibri Light"/>
              </a:rPr>
              <a:t> </a:t>
            </a:r>
            <a:r>
              <a:rPr lang="en-US" sz="1100" dirty="0" err="1">
                <a:latin typeface="Georgia"/>
                <a:cs typeface="Calibri Light"/>
              </a:rPr>
              <a:t>eine</a:t>
            </a:r>
            <a:r>
              <a:rPr lang="en-US" sz="1100" dirty="0">
                <a:latin typeface="Georgia"/>
                <a:cs typeface="Calibri Light"/>
              </a:rPr>
              <a:t> </a:t>
            </a:r>
            <a:r>
              <a:rPr lang="en-US" sz="1100" dirty="0" err="1">
                <a:latin typeface="Georgia"/>
                <a:cs typeface="Calibri Light"/>
              </a:rPr>
              <a:t>Hörstörung</a:t>
            </a:r>
            <a:r>
              <a:rPr lang="en-US" sz="1100" dirty="0">
                <a:latin typeface="Georgia"/>
                <a:cs typeface="Calibri Light"/>
              </a:rPr>
              <a:t> </a:t>
            </a:r>
            <a:r>
              <a:rPr lang="en-US" sz="1100" dirty="0" err="1">
                <a:latin typeface="Georgia"/>
                <a:cs typeface="Calibri Light"/>
              </a:rPr>
              <a:t>haben</a:t>
            </a:r>
            <a:r>
              <a:rPr lang="en-US" sz="1100" dirty="0">
                <a:latin typeface="Georgia"/>
                <a:cs typeface="Calibri Light"/>
              </a:rPr>
              <a:t>, die </a:t>
            </a:r>
            <a:r>
              <a:rPr lang="en-US" sz="1100" dirty="0" err="1">
                <a:latin typeface="Georgia"/>
                <a:cs typeface="Calibri Light"/>
              </a:rPr>
              <a:t>teure</a:t>
            </a:r>
            <a:r>
              <a:rPr lang="en-US" sz="1100" dirty="0">
                <a:latin typeface="Georgia"/>
                <a:cs typeface="Calibri Light"/>
              </a:rPr>
              <a:t> </a:t>
            </a:r>
            <a:r>
              <a:rPr lang="en-US" sz="1100" dirty="0" err="1">
                <a:latin typeface="Georgia"/>
                <a:cs typeface="Calibri Light"/>
              </a:rPr>
              <a:t>Komorbiditäten</a:t>
            </a:r>
            <a:r>
              <a:rPr lang="en-US" sz="1100" dirty="0">
                <a:latin typeface="Georgia"/>
                <a:cs typeface="Calibri Light"/>
              </a:rPr>
              <a:t> </a:t>
            </a:r>
            <a:r>
              <a:rPr lang="en-US" sz="1100" dirty="0" err="1">
                <a:latin typeface="Georgia"/>
                <a:cs typeface="Calibri Light"/>
              </a:rPr>
              <a:t>wie</a:t>
            </a:r>
            <a:r>
              <a:rPr lang="en-US" sz="1100" dirty="0">
                <a:latin typeface="Georgia"/>
                <a:cs typeface="Calibri Light"/>
              </a:rPr>
              <a:t> </a:t>
            </a:r>
            <a:r>
              <a:rPr lang="en-US" sz="1100" dirty="0" err="1">
                <a:latin typeface="Georgia"/>
                <a:cs typeface="Calibri Light"/>
              </a:rPr>
              <a:t>psychische</a:t>
            </a:r>
            <a:r>
              <a:rPr lang="en-US" sz="1100" dirty="0">
                <a:latin typeface="Georgia"/>
                <a:cs typeface="Calibri Light"/>
              </a:rPr>
              <a:t> </a:t>
            </a:r>
            <a:r>
              <a:rPr lang="en-US" sz="1100" dirty="0" err="1">
                <a:latin typeface="Georgia"/>
                <a:cs typeface="Calibri Light"/>
              </a:rPr>
              <a:t>Erkrankungen</a:t>
            </a:r>
            <a:r>
              <a:rPr lang="en-US" sz="1100" dirty="0">
                <a:latin typeface="Georgia"/>
                <a:cs typeface="Calibri Light"/>
              </a:rPr>
              <a:t> </a:t>
            </a:r>
            <a:r>
              <a:rPr lang="en-US" sz="1100" dirty="0" err="1">
                <a:latin typeface="Georgia"/>
                <a:cs typeface="Calibri Light"/>
              </a:rPr>
              <a:t>nach</a:t>
            </a:r>
            <a:r>
              <a:rPr lang="en-US" sz="1100" dirty="0">
                <a:latin typeface="Georgia"/>
                <a:cs typeface="Calibri Light"/>
              </a:rPr>
              <a:t> </a:t>
            </a:r>
            <a:r>
              <a:rPr lang="en-US" sz="1100" dirty="0" err="1">
                <a:latin typeface="Georgia"/>
                <a:cs typeface="Calibri Light"/>
              </a:rPr>
              <a:t>sich</a:t>
            </a:r>
            <a:r>
              <a:rPr lang="en-US" sz="1100" dirty="0">
                <a:latin typeface="Georgia"/>
                <a:cs typeface="Calibri Light"/>
              </a:rPr>
              <a:t> </a:t>
            </a:r>
            <a:r>
              <a:rPr lang="en-US" sz="1100" dirty="0" err="1">
                <a:latin typeface="Georgia"/>
                <a:cs typeface="Calibri Light"/>
              </a:rPr>
              <a:t>ziehen</a:t>
            </a:r>
            <a:r>
              <a:rPr lang="en-US" sz="1100" dirty="0">
                <a:latin typeface="Georgia"/>
                <a:cs typeface="Calibri Light"/>
              </a:rPr>
              <a:t> </a:t>
            </a:r>
            <a:r>
              <a:rPr lang="en-US" sz="1100" dirty="0" err="1">
                <a:latin typeface="Georgia"/>
                <a:cs typeface="Calibri Light"/>
              </a:rPr>
              <a:t>können</a:t>
            </a:r>
            <a:r>
              <a:rPr lang="en-US" sz="1100" dirty="0">
                <a:latin typeface="Georgia"/>
                <a:cs typeface="Calibri Light"/>
              </a:rPr>
              <a:t>. </a:t>
            </a:r>
            <a:r>
              <a:rPr lang="en-US" sz="1100" dirty="0" err="1">
                <a:latin typeface="Georgia"/>
                <a:cs typeface="Calibri Light"/>
              </a:rPr>
              <a:t>Vorsorge</a:t>
            </a:r>
            <a:r>
              <a:rPr lang="en-US" sz="1100" dirty="0">
                <a:latin typeface="Georgia"/>
                <a:cs typeface="Calibri Light"/>
              </a:rPr>
              <a:t> und </a:t>
            </a:r>
            <a:r>
              <a:rPr lang="en-US" sz="1100" dirty="0" err="1">
                <a:latin typeface="Georgia"/>
                <a:cs typeface="Calibri Light"/>
              </a:rPr>
              <a:t>Behandlung</a:t>
            </a:r>
            <a:r>
              <a:rPr lang="en-US" sz="1100" dirty="0">
                <a:latin typeface="Georgia"/>
                <a:cs typeface="Calibri Light"/>
              </a:rPr>
              <a:t> </a:t>
            </a:r>
            <a:r>
              <a:rPr lang="en-US" sz="1100" dirty="0" err="1">
                <a:latin typeface="Georgia"/>
                <a:cs typeface="Calibri Light"/>
              </a:rPr>
              <a:t>sind</a:t>
            </a:r>
            <a:r>
              <a:rPr lang="en-US" sz="1100" dirty="0">
                <a:latin typeface="Georgia"/>
                <a:cs typeface="Calibri Light"/>
              </a:rPr>
              <a:t> der </a:t>
            </a:r>
            <a:r>
              <a:rPr lang="en-US" sz="1100" dirty="0" err="1">
                <a:latin typeface="Georgia"/>
                <a:cs typeface="Calibri Light"/>
              </a:rPr>
              <a:t>Schlüssel</a:t>
            </a:r>
            <a:r>
              <a:rPr lang="en-US" sz="1100" dirty="0">
                <a:latin typeface="Georgia"/>
                <a:cs typeface="Calibri Light"/>
              </a:rPr>
              <a:t> </a:t>
            </a:r>
            <a:r>
              <a:rPr lang="en-US" sz="1100" dirty="0" err="1">
                <a:latin typeface="Georgia"/>
                <a:cs typeface="Calibri Light"/>
              </a:rPr>
              <a:t>zu</a:t>
            </a:r>
            <a:r>
              <a:rPr lang="en-US" sz="1100" dirty="0">
                <a:latin typeface="Georgia"/>
                <a:cs typeface="Calibri Light"/>
              </a:rPr>
              <a:t> </a:t>
            </a:r>
            <a:r>
              <a:rPr lang="en-US" sz="1100" dirty="0" err="1">
                <a:latin typeface="Georgia"/>
                <a:cs typeface="Calibri Light"/>
              </a:rPr>
              <a:t>einem</a:t>
            </a:r>
            <a:r>
              <a:rPr lang="en-US" sz="1100" dirty="0">
                <a:latin typeface="Georgia"/>
                <a:cs typeface="Calibri Light"/>
              </a:rPr>
              <a:t> </a:t>
            </a:r>
            <a:r>
              <a:rPr lang="en-US" sz="1100" dirty="0" err="1">
                <a:latin typeface="Georgia"/>
                <a:cs typeface="Calibri Light"/>
              </a:rPr>
              <a:t>längeren</a:t>
            </a:r>
            <a:r>
              <a:rPr lang="en-US" sz="1100" dirty="0">
                <a:latin typeface="Georgia"/>
                <a:cs typeface="Calibri Light"/>
              </a:rPr>
              <a:t>, </a:t>
            </a:r>
            <a:r>
              <a:rPr lang="en-US" sz="1100" dirty="0" err="1">
                <a:latin typeface="Georgia"/>
                <a:cs typeface="Calibri Light"/>
              </a:rPr>
              <a:t>besseren</a:t>
            </a:r>
            <a:r>
              <a:rPr lang="en-US" sz="1100" dirty="0">
                <a:latin typeface="Georgia"/>
                <a:cs typeface="Calibri Light"/>
              </a:rPr>
              <a:t> Leben. #ListenUp </a:t>
            </a:r>
          </a:p>
          <a:p>
            <a:endParaRPr lang="en-US" sz="1400" b="1" dirty="0">
              <a:solidFill>
                <a:schemeClr val="accent1"/>
              </a:solidFill>
              <a:latin typeface="Georgia"/>
            </a:endParaRPr>
          </a:p>
          <a:p>
            <a:r>
              <a:rPr lang="en-US" sz="1400" b="1" dirty="0">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dirty="0" err="1">
                <a:latin typeface="Georgia"/>
                <a:cs typeface="Calibri Light"/>
              </a:rPr>
              <a:t>Hörverlust</a:t>
            </a:r>
            <a:r>
              <a:rPr lang="en-US" sz="1100" dirty="0">
                <a:latin typeface="Georgia"/>
                <a:cs typeface="Calibri Light"/>
              </a:rPr>
              <a:t> </a:t>
            </a:r>
            <a:r>
              <a:rPr lang="en-US" sz="1100" dirty="0" err="1">
                <a:latin typeface="Georgia"/>
                <a:cs typeface="Calibri Light"/>
              </a:rPr>
              <a:t>beginnt</a:t>
            </a:r>
            <a:r>
              <a:rPr lang="en-US" sz="1100" dirty="0">
                <a:latin typeface="Georgia"/>
                <a:cs typeface="Calibri Light"/>
              </a:rPr>
              <a:t> oft </a:t>
            </a:r>
            <a:r>
              <a:rPr lang="en-US" sz="1100" dirty="0" err="1">
                <a:latin typeface="Georgia"/>
                <a:cs typeface="Calibri Light"/>
              </a:rPr>
              <a:t>schleichend</a:t>
            </a:r>
            <a:r>
              <a:rPr lang="en-US" sz="1100" dirty="0">
                <a:latin typeface="Georgia"/>
                <a:cs typeface="Calibri Light"/>
              </a:rPr>
              <a:t> und </a:t>
            </a:r>
            <a:r>
              <a:rPr lang="en-US" sz="1100" dirty="0" err="1">
                <a:latin typeface="Georgia"/>
                <a:cs typeface="Calibri Light"/>
              </a:rPr>
              <a:t>unbemerkt</a:t>
            </a:r>
            <a:r>
              <a:rPr lang="en-US" sz="1100" dirty="0">
                <a:latin typeface="Georgia"/>
                <a:cs typeface="Calibri Light"/>
              </a:rPr>
              <a:t>. </a:t>
            </a:r>
            <a:r>
              <a:rPr lang="en-US" sz="1100" dirty="0" err="1">
                <a:latin typeface="Georgia"/>
                <a:cs typeface="Calibri Light"/>
              </a:rPr>
              <a:t>Besonders</a:t>
            </a:r>
            <a:r>
              <a:rPr lang="en-US" sz="1100" dirty="0">
                <a:latin typeface="Georgia"/>
                <a:cs typeface="Calibri Light"/>
              </a:rPr>
              <a:t> Menschen ab 60 Jahren </a:t>
            </a:r>
            <a:r>
              <a:rPr lang="en-US" sz="1100" dirty="0" err="1">
                <a:latin typeface="Georgia"/>
                <a:cs typeface="Calibri Light"/>
              </a:rPr>
              <a:t>mit</a:t>
            </a:r>
            <a:r>
              <a:rPr lang="en-US" sz="1100" dirty="0">
                <a:latin typeface="Georgia"/>
                <a:cs typeface="Calibri Light"/>
              </a:rPr>
              <a:t> </a:t>
            </a:r>
            <a:r>
              <a:rPr lang="en-US" sz="1100" dirty="0" err="1">
                <a:latin typeface="Georgia"/>
                <a:cs typeface="Calibri Light"/>
              </a:rPr>
              <a:t>nicht</a:t>
            </a:r>
            <a:r>
              <a:rPr lang="en-US" sz="1100" dirty="0">
                <a:latin typeface="Georgia"/>
                <a:cs typeface="Calibri Light"/>
              </a:rPr>
              <a:t> </a:t>
            </a:r>
            <a:r>
              <a:rPr lang="en-US" sz="1100" dirty="0" err="1">
                <a:latin typeface="Georgia"/>
                <a:cs typeface="Calibri Light"/>
              </a:rPr>
              <a:t>diagnostiziertem</a:t>
            </a:r>
            <a:r>
              <a:rPr lang="en-US" sz="1100" dirty="0">
                <a:latin typeface="Georgia"/>
                <a:cs typeface="Calibri Light"/>
              </a:rPr>
              <a:t> </a:t>
            </a:r>
            <a:r>
              <a:rPr lang="en-US" sz="1100" dirty="0" err="1">
                <a:latin typeface="Georgia"/>
                <a:cs typeface="Calibri Light"/>
              </a:rPr>
              <a:t>oder</a:t>
            </a:r>
            <a:r>
              <a:rPr lang="en-US" sz="1100" dirty="0">
                <a:latin typeface="Georgia"/>
                <a:cs typeface="Calibri Light"/>
              </a:rPr>
              <a:t> </a:t>
            </a:r>
            <a:r>
              <a:rPr lang="en-US" sz="1100" dirty="0" err="1">
                <a:latin typeface="Georgia"/>
                <a:cs typeface="Calibri Light"/>
              </a:rPr>
              <a:t>unbehandeltem</a:t>
            </a:r>
            <a:r>
              <a:rPr lang="en-US" sz="1100" dirty="0">
                <a:latin typeface="Georgia"/>
                <a:cs typeface="Calibri Light"/>
              </a:rPr>
              <a:t> </a:t>
            </a:r>
            <a:r>
              <a:rPr lang="en-US" sz="1100" dirty="0" err="1">
                <a:latin typeface="Georgia"/>
                <a:cs typeface="Calibri Light"/>
              </a:rPr>
              <a:t>Hörverlust</a:t>
            </a:r>
            <a:r>
              <a:rPr lang="en-US" sz="1100" dirty="0">
                <a:latin typeface="Georgia"/>
                <a:cs typeface="Calibri Light"/>
              </a:rPr>
              <a:t> </a:t>
            </a:r>
            <a:r>
              <a:rPr lang="en-US" sz="1100" dirty="0" err="1">
                <a:latin typeface="Georgia"/>
                <a:cs typeface="Calibri Light"/>
              </a:rPr>
              <a:t>haben</a:t>
            </a:r>
            <a:r>
              <a:rPr lang="en-US" sz="1100" dirty="0">
                <a:latin typeface="Georgia"/>
                <a:cs typeface="Calibri Light"/>
              </a:rPr>
              <a:t> </a:t>
            </a:r>
            <a:r>
              <a:rPr lang="en-US" sz="1100" dirty="0" err="1">
                <a:latin typeface="Georgia"/>
                <a:cs typeface="Calibri Light"/>
              </a:rPr>
              <a:t>ein</a:t>
            </a:r>
            <a:r>
              <a:rPr lang="en-US" sz="1100" dirty="0">
                <a:latin typeface="Georgia"/>
                <a:cs typeface="Calibri Light"/>
              </a:rPr>
              <a:t> </a:t>
            </a:r>
            <a:r>
              <a:rPr lang="en-US" sz="1100" dirty="0" err="1">
                <a:latin typeface="Georgia"/>
                <a:cs typeface="Calibri Light"/>
              </a:rPr>
              <a:t>höheres</a:t>
            </a:r>
            <a:r>
              <a:rPr lang="en-US" sz="1100" dirty="0">
                <a:latin typeface="Georgia"/>
                <a:cs typeface="Calibri Light"/>
              </a:rPr>
              <a:t> </a:t>
            </a:r>
            <a:r>
              <a:rPr lang="en-US" sz="1100" dirty="0" err="1">
                <a:latin typeface="Georgia"/>
                <a:cs typeface="Calibri Light"/>
              </a:rPr>
              <a:t>Risiko</a:t>
            </a:r>
            <a:r>
              <a:rPr lang="en-US" sz="1100" dirty="0">
                <a:latin typeface="Georgia"/>
                <a:cs typeface="Calibri Light"/>
              </a:rPr>
              <a:t> von </a:t>
            </a:r>
            <a:r>
              <a:rPr lang="en-US" sz="1100" dirty="0" err="1">
                <a:latin typeface="Georgia"/>
                <a:cs typeface="Calibri Light"/>
              </a:rPr>
              <a:t>sozialer</a:t>
            </a:r>
            <a:r>
              <a:rPr lang="en-US" sz="1100" dirty="0">
                <a:latin typeface="Georgia"/>
                <a:cs typeface="Calibri Light"/>
              </a:rPr>
              <a:t> Isolation und </a:t>
            </a:r>
            <a:r>
              <a:rPr lang="en-US" sz="1100" dirty="0" err="1">
                <a:latin typeface="Georgia"/>
                <a:cs typeface="Calibri Light"/>
              </a:rPr>
              <a:t>kognitivem</a:t>
            </a:r>
            <a:r>
              <a:rPr lang="en-US" sz="1100" dirty="0">
                <a:latin typeface="Georgia"/>
                <a:cs typeface="Calibri Light"/>
              </a:rPr>
              <a:t> </a:t>
            </a:r>
            <a:r>
              <a:rPr lang="en-US" sz="1100" dirty="0" err="1">
                <a:latin typeface="Georgia"/>
                <a:cs typeface="Calibri Light"/>
              </a:rPr>
              <a:t>Abbau</a:t>
            </a:r>
            <a:r>
              <a:rPr lang="en-US" sz="1100" dirty="0">
                <a:latin typeface="Georgia"/>
                <a:cs typeface="Calibri Light"/>
              </a:rPr>
              <a:t>.</a:t>
            </a:r>
          </a:p>
          <a:p>
            <a:pPr marL="171450" indent="-171450" algn="just">
              <a:spcBef>
                <a:spcPts val="600"/>
              </a:spcBef>
              <a:buFont typeface="Arial" panose="020B0604020202020204" pitchFamily="34" charset="0"/>
              <a:buChar char="•"/>
            </a:pPr>
            <a:r>
              <a:rPr lang="en-US" sz="1100" dirty="0" err="1">
                <a:latin typeface="Georgia"/>
                <a:cs typeface="Calibri Light"/>
              </a:rPr>
              <a:t>Betroffene</a:t>
            </a:r>
            <a:r>
              <a:rPr lang="en-US" sz="1100" dirty="0">
                <a:latin typeface="Georgia"/>
                <a:cs typeface="Calibri Light"/>
              </a:rPr>
              <a:t> </a:t>
            </a:r>
            <a:r>
              <a:rPr lang="en-US" sz="1100" dirty="0" err="1">
                <a:latin typeface="Georgia"/>
                <a:cs typeface="Calibri Light"/>
              </a:rPr>
              <a:t>warten</a:t>
            </a:r>
            <a:r>
              <a:rPr lang="en-US" sz="1100" dirty="0">
                <a:latin typeface="Georgia"/>
                <a:cs typeface="Calibri Light"/>
              </a:rPr>
              <a:t> </a:t>
            </a:r>
            <a:r>
              <a:rPr lang="en-US" sz="1100" dirty="0" err="1">
                <a:latin typeface="Georgia"/>
                <a:cs typeface="Calibri Light"/>
              </a:rPr>
              <a:t>durchschnittlich</a:t>
            </a:r>
            <a:r>
              <a:rPr lang="en-US" sz="1100" dirty="0">
                <a:latin typeface="Georgia"/>
                <a:cs typeface="Calibri Light"/>
              </a:rPr>
              <a:t> bis </a:t>
            </a:r>
            <a:r>
              <a:rPr lang="en-US" sz="1100" dirty="0" err="1">
                <a:latin typeface="Georgia"/>
                <a:cs typeface="Calibri Light"/>
              </a:rPr>
              <a:t>zu</a:t>
            </a:r>
            <a:r>
              <a:rPr lang="en-US" sz="1100" dirty="0">
                <a:latin typeface="Georgia"/>
                <a:cs typeface="Calibri Light"/>
              </a:rPr>
              <a:t> 10 Jahre, bevor </a:t>
            </a:r>
            <a:r>
              <a:rPr lang="en-US" sz="1100" dirty="0" err="1">
                <a:latin typeface="Georgia"/>
                <a:cs typeface="Calibri Light"/>
              </a:rPr>
              <a:t>sie</a:t>
            </a:r>
            <a:r>
              <a:rPr lang="en-US" sz="1100" dirty="0">
                <a:latin typeface="Georgia"/>
                <a:cs typeface="Calibri Light"/>
              </a:rPr>
              <a:t> </a:t>
            </a:r>
            <a:r>
              <a:rPr lang="en-US" sz="1100" dirty="0" err="1">
                <a:latin typeface="Georgia"/>
                <a:cs typeface="Calibri Light"/>
              </a:rPr>
              <a:t>etwas</a:t>
            </a:r>
            <a:r>
              <a:rPr lang="en-US" sz="1100" dirty="0">
                <a:latin typeface="Georgia"/>
                <a:cs typeface="Calibri Light"/>
              </a:rPr>
              <a:t> </a:t>
            </a:r>
            <a:r>
              <a:rPr lang="en-US" sz="1100" dirty="0" err="1">
                <a:latin typeface="Georgia"/>
                <a:cs typeface="Calibri Light"/>
              </a:rPr>
              <a:t>gegen</a:t>
            </a:r>
            <a:r>
              <a:rPr lang="en-US" sz="1100" dirty="0">
                <a:latin typeface="Georgia"/>
                <a:cs typeface="Calibri Light"/>
              </a:rPr>
              <a:t> </a:t>
            </a:r>
            <a:r>
              <a:rPr lang="en-US" sz="1100" dirty="0" err="1">
                <a:latin typeface="Georgia"/>
                <a:cs typeface="Calibri Light"/>
              </a:rPr>
              <a:t>Hörverlust</a:t>
            </a:r>
            <a:r>
              <a:rPr lang="en-US" sz="1100" dirty="0">
                <a:latin typeface="Georgia"/>
                <a:cs typeface="Calibri Light"/>
              </a:rPr>
              <a:t> </a:t>
            </a:r>
            <a:r>
              <a:rPr lang="en-US" sz="1100" dirty="0" err="1">
                <a:latin typeface="Georgia"/>
                <a:cs typeface="Calibri Light"/>
              </a:rPr>
              <a:t>unternehmen</a:t>
            </a:r>
            <a:r>
              <a:rPr lang="en-US" sz="1100" dirty="0">
                <a:latin typeface="Georgia"/>
                <a:cs typeface="Calibri Light"/>
              </a:rPr>
              <a:t>. Die </a:t>
            </a:r>
            <a:r>
              <a:rPr lang="en-US" sz="1100" dirty="0" err="1">
                <a:latin typeface="Georgia"/>
                <a:cs typeface="Calibri Light"/>
              </a:rPr>
              <a:t>Einführung</a:t>
            </a:r>
            <a:r>
              <a:rPr lang="en-US" sz="1100" dirty="0">
                <a:latin typeface="Georgia"/>
                <a:cs typeface="Calibri Light"/>
              </a:rPr>
              <a:t> </a:t>
            </a:r>
            <a:r>
              <a:rPr lang="en-US" sz="1100" dirty="0" err="1">
                <a:latin typeface="Georgia"/>
                <a:cs typeface="Calibri Light"/>
              </a:rPr>
              <a:t>eines</a:t>
            </a:r>
            <a:r>
              <a:rPr lang="en-US" sz="1100" dirty="0">
                <a:latin typeface="Georgia"/>
                <a:cs typeface="Calibri Light"/>
              </a:rPr>
              <a:t> </a:t>
            </a:r>
            <a:r>
              <a:rPr lang="en-US" sz="1100" dirty="0" err="1">
                <a:latin typeface="Georgia"/>
                <a:cs typeface="Calibri Light"/>
              </a:rPr>
              <a:t>systematischen</a:t>
            </a:r>
            <a:r>
              <a:rPr lang="en-US" sz="1100" dirty="0">
                <a:latin typeface="Georgia"/>
                <a:cs typeface="Calibri Light"/>
              </a:rPr>
              <a:t> </a:t>
            </a:r>
            <a:r>
              <a:rPr lang="en-US" sz="1100" dirty="0" err="1">
                <a:latin typeface="Georgia"/>
                <a:cs typeface="Calibri Light"/>
              </a:rPr>
              <a:t>Hörscreenings</a:t>
            </a:r>
            <a:r>
              <a:rPr lang="en-US" sz="1100" dirty="0">
                <a:latin typeface="Georgia"/>
                <a:cs typeface="Calibri Light"/>
              </a:rPr>
              <a:t> </a:t>
            </a:r>
            <a:r>
              <a:rPr lang="en-US" sz="1100" dirty="0" err="1">
                <a:latin typeface="Georgia"/>
                <a:cs typeface="Calibri Light"/>
              </a:rPr>
              <a:t>für</a:t>
            </a:r>
            <a:r>
              <a:rPr lang="en-US" sz="1100" dirty="0">
                <a:latin typeface="Georgia"/>
                <a:cs typeface="Calibri Light"/>
              </a:rPr>
              <a:t> </a:t>
            </a:r>
            <a:r>
              <a:rPr lang="en-US" sz="1100" dirty="0" err="1">
                <a:latin typeface="Georgia"/>
                <a:cs typeface="Calibri Light"/>
              </a:rPr>
              <a:t>ältere</a:t>
            </a:r>
            <a:r>
              <a:rPr lang="en-US" sz="1100" dirty="0">
                <a:latin typeface="Georgia"/>
                <a:cs typeface="Calibri Light"/>
              </a:rPr>
              <a:t> Menschen </a:t>
            </a:r>
            <a:r>
              <a:rPr lang="en-US" sz="1100" dirty="0" err="1">
                <a:latin typeface="Georgia"/>
                <a:cs typeface="Calibri Light"/>
              </a:rPr>
              <a:t>ist</a:t>
            </a:r>
            <a:r>
              <a:rPr lang="en-US" sz="1100" dirty="0">
                <a:latin typeface="Georgia"/>
                <a:cs typeface="Calibri Light"/>
              </a:rPr>
              <a:t> </a:t>
            </a:r>
            <a:r>
              <a:rPr lang="en-US" sz="1100" dirty="0" err="1">
                <a:latin typeface="Georgia"/>
                <a:cs typeface="Calibri Light"/>
              </a:rPr>
              <a:t>daher</a:t>
            </a:r>
            <a:r>
              <a:rPr lang="en-US" sz="1100" dirty="0">
                <a:latin typeface="Georgia"/>
                <a:cs typeface="Calibri Light"/>
              </a:rPr>
              <a:t> </a:t>
            </a:r>
            <a:r>
              <a:rPr lang="en-US" sz="1100" dirty="0" err="1">
                <a:latin typeface="Georgia"/>
                <a:cs typeface="Calibri Light"/>
              </a:rPr>
              <a:t>enorm</a:t>
            </a:r>
            <a:r>
              <a:rPr lang="en-US" sz="1100" dirty="0">
                <a:latin typeface="Georgia"/>
                <a:cs typeface="Calibri Light"/>
              </a:rPr>
              <a:t> </a:t>
            </a:r>
            <a:r>
              <a:rPr lang="en-US" sz="1100" dirty="0" err="1">
                <a:latin typeface="Georgia"/>
                <a:cs typeface="Calibri Light"/>
              </a:rPr>
              <a:t>wichtig</a:t>
            </a:r>
            <a:r>
              <a:rPr lang="en-US" sz="1100" dirty="0">
                <a:latin typeface="Georgia"/>
                <a:cs typeface="Calibri Light"/>
              </a:rPr>
              <a:t>.</a:t>
            </a:r>
          </a:p>
          <a:p>
            <a:endParaRPr lang="en-US" sz="1400" b="1" dirty="0">
              <a:solidFill>
                <a:schemeClr val="accent1"/>
              </a:solidFill>
              <a:latin typeface="Georgia" panose="02040502050405020303" pitchFamily="18" charset="0"/>
            </a:endParaRPr>
          </a:p>
          <a:p>
            <a:r>
              <a:rPr lang="en-US" sz="1400" b="1" dirty="0">
                <a:solidFill>
                  <a:schemeClr val="accent1"/>
                </a:solidFill>
                <a:latin typeface="Georgia"/>
              </a:rPr>
              <a:t>References </a:t>
            </a:r>
          </a:p>
          <a:p>
            <a:r>
              <a:rPr lang="en-US" sz="900" dirty="0">
                <a:latin typeface="Georgia"/>
                <a:hlinkClick r:id="rId3"/>
              </a:rPr>
              <a:t>https://www.who.int/campaigns/world-hearing-day/2022</a:t>
            </a:r>
            <a:r>
              <a:rPr lang="en-US" sz="900" dirty="0">
                <a:latin typeface="Georgia"/>
              </a:rPr>
              <a:t> </a:t>
            </a:r>
            <a:endParaRPr lang="en-US" sz="900" dirty="0">
              <a:latin typeface="Georgia" panose="02040502050405020303" pitchFamily="18" charset="0"/>
            </a:endParaRPr>
          </a:p>
          <a:p>
            <a:pPr marL="0" marR="0" lvl="0" indent="0" algn="l" defTabSz="914400">
              <a:lnSpc>
                <a:spcPct val="100000"/>
              </a:lnSpc>
              <a:spcBef>
                <a:spcPts val="0"/>
              </a:spcBef>
              <a:spcAft>
                <a:spcPts val="0"/>
              </a:spcAft>
              <a:buNone/>
              <a:tabLst/>
              <a:defRPr/>
            </a:pPr>
            <a:r>
              <a:rPr lang="en-US" sz="900" dirty="0">
                <a:ea typeface="+mn-lt"/>
                <a:cs typeface="+mn-lt"/>
                <a:hlinkClick r:id="rId4"/>
              </a:rPr>
              <a:t>https://ec.europa.eu/eurostat/statistics-explained/index.php?title=Population_and_population_change_statistics</a:t>
            </a:r>
            <a:endParaRPr lang="en-US" sz="900" dirty="0">
              <a:ea typeface="+mn-lt"/>
              <a:cs typeface="+mn-lt"/>
            </a:endParaRPr>
          </a:p>
          <a:p>
            <a:pPr marL="0" marR="0" lvl="0" indent="0" algn="l" defTabSz="914400">
              <a:lnSpc>
                <a:spcPct val="100000"/>
              </a:lnSpc>
              <a:spcBef>
                <a:spcPts val="0"/>
              </a:spcBef>
              <a:spcAft>
                <a:spcPts val="0"/>
              </a:spcAft>
              <a:buNone/>
              <a:tabLst/>
              <a:defRPr/>
            </a:pPr>
            <a:r>
              <a:rPr lang="en-US" sz="900" dirty="0">
                <a:hlinkClick r:id="rId5"/>
              </a:rPr>
              <a:t>https://ec.europa.eu/eurostat/statistics-explained/index.php?title=People_in_the_EU_-_population_projections&amp;oldid=497115#Population_projections</a:t>
            </a:r>
            <a:endParaRPr lang="en-US" sz="900" dirty="0"/>
          </a:p>
          <a:p>
            <a:pPr marL="0" marR="0" lvl="0" indent="0" algn="l" defTabSz="914400">
              <a:lnSpc>
                <a:spcPct val="100000"/>
              </a:lnSpc>
              <a:spcBef>
                <a:spcPts val="0"/>
              </a:spcBef>
              <a:spcAft>
                <a:spcPts val="0"/>
              </a:spcAft>
              <a:buNone/>
              <a:tabLst/>
              <a:defRPr/>
            </a:pPr>
            <a:r>
              <a:rPr lang="en-US" sz="900" dirty="0">
                <a:hlinkClick r:id="rId6"/>
              </a:rPr>
              <a:t>https://www.who.int/publications/i/item/world-report-on-hearing</a:t>
            </a:r>
            <a:endParaRPr lang="en-US" sz="900" dirty="0"/>
          </a:p>
          <a:p>
            <a:endParaRPr lang="en-US" dirty="0"/>
          </a:p>
        </p:txBody>
      </p:sp>
      <p:pic>
        <p:nvPicPr>
          <p:cNvPr id="2" name="Picture 3" descr="Diagram&#10;&#10;Description automatically generated">
            <a:extLst>
              <a:ext uri="{FF2B5EF4-FFF2-40B4-BE49-F238E27FC236}">
                <a16:creationId xmlns:a16="http://schemas.microsoft.com/office/drawing/2014/main" id="{40033CD5-D7D9-4BE2-AF43-8A7B3D42A4DE}"/>
              </a:ext>
            </a:extLst>
          </p:cNvPr>
          <p:cNvPicPr>
            <a:picLocks noChangeAspect="1"/>
          </p:cNvPicPr>
          <p:nvPr/>
        </p:nvPicPr>
        <p:blipFill>
          <a:blip r:embed="rId7"/>
          <a:stretch>
            <a:fillRect/>
          </a:stretch>
        </p:blipFill>
        <p:spPr>
          <a:xfrm>
            <a:off x="509524" y="1694832"/>
            <a:ext cx="3455975" cy="1947780"/>
          </a:xfrm>
          <a:prstGeom prst="rect">
            <a:avLst/>
          </a:prstGeom>
        </p:spPr>
      </p:pic>
      <p:sp>
        <p:nvSpPr>
          <p:cNvPr id="3" name="Textfeld 2">
            <a:extLst>
              <a:ext uri="{FF2B5EF4-FFF2-40B4-BE49-F238E27FC236}">
                <a16:creationId xmlns:a16="http://schemas.microsoft.com/office/drawing/2014/main" id="{45225B06-F5AD-4F43-AE3D-AEBB7F31EA07}"/>
              </a:ext>
            </a:extLst>
          </p:cNvPr>
          <p:cNvSpPr txBox="1"/>
          <p:nvPr/>
        </p:nvSpPr>
        <p:spPr>
          <a:xfrm>
            <a:off x="636494" y="3826411"/>
            <a:ext cx="2859741" cy="1323439"/>
          </a:xfrm>
          <a:prstGeom prst="rect">
            <a:avLst/>
          </a:prstGeom>
          <a:noFill/>
        </p:spPr>
        <p:txBody>
          <a:bodyPr wrap="square" rtlCol="0">
            <a:spAutoFit/>
          </a:bodyPr>
          <a:lstStyle/>
          <a:p>
            <a:r>
              <a:rPr lang="de-AT" sz="1000" dirty="0">
                <a:highlight>
                  <a:srgbClr val="FFFF00"/>
                </a:highlight>
              </a:rPr>
              <a:t>GRAFIK: </a:t>
            </a:r>
            <a:r>
              <a:rPr lang="de-AT" sz="1000" dirty="0"/>
              <a:t>2050 wird 1 von 4 Europäern schwerhörig sein. Vorsorge und Behandlung sind der Schlüssel, um Komorbiditäten wie psychische Erkrankungen zu vermeiden.</a:t>
            </a:r>
          </a:p>
          <a:p>
            <a:endParaRPr lang="de-AT" sz="1000" dirty="0"/>
          </a:p>
          <a:p>
            <a:r>
              <a:rPr lang="de-AT" sz="1000" dirty="0"/>
              <a:t>441 Millionen Europäer</a:t>
            </a:r>
          </a:p>
          <a:p>
            <a:r>
              <a:rPr lang="de-AT" sz="1000" dirty="0"/>
              <a:t>110,3 Millionen Europäer mit Hörverlust</a:t>
            </a:r>
          </a:p>
          <a:p>
            <a:r>
              <a:rPr lang="de-AT" sz="1000" dirty="0"/>
              <a:t>30% davon mit psychischen Problemen</a:t>
            </a:r>
          </a:p>
        </p:txBody>
      </p:sp>
    </p:spTree>
    <p:extLst>
      <p:ext uri="{BB962C8B-B14F-4D97-AF65-F5344CB8AC3E}">
        <p14:creationId xmlns:p14="http://schemas.microsoft.com/office/powerpoint/2010/main" val="33370114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Light Theme">
  <a:themeElements>
    <a:clrScheme name="MED-EL Light Theme">
      <a:dk1>
        <a:srgbClr val="151515"/>
      </a:dk1>
      <a:lt1>
        <a:srgbClr val="FFFFFF"/>
      </a:lt1>
      <a:dk2>
        <a:srgbClr val="717171"/>
      </a:dk2>
      <a:lt2>
        <a:srgbClr val="D1D4D3"/>
      </a:lt2>
      <a:accent1>
        <a:srgbClr val="C60C30"/>
      </a:accent1>
      <a:accent2>
        <a:srgbClr val="6E273D"/>
      </a:accent2>
      <a:accent3>
        <a:srgbClr val="F7403A"/>
      </a:accent3>
      <a:accent4>
        <a:srgbClr val="CADB00"/>
      </a:accent4>
      <a:accent5>
        <a:srgbClr val="00AE82"/>
      </a:accent5>
      <a:accent6>
        <a:srgbClr val="00A1B5"/>
      </a:accent6>
      <a:hlink>
        <a:srgbClr val="F7403A"/>
      </a:hlink>
      <a:folHlink>
        <a:srgbClr val="981E32"/>
      </a:folHlink>
    </a:clrScheme>
    <a:fontScheme name="Signa Office PRO">
      <a:majorFont>
        <a:latin typeface="Signa Offc Pro Light"/>
        <a:ea typeface=""/>
        <a:cs typeface=""/>
      </a:majorFont>
      <a:minorFont>
        <a:latin typeface="Signa Offc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a:lstStyle/>
      <a:style>
        <a:lnRef idx="0">
          <a:scrgbClr r="0" g="0" b="0"/>
        </a:lnRef>
        <a:fillRef idx="0">
          <a:scrgbClr r="0" g="0" b="0"/>
        </a:fillRef>
        <a:effectRef idx="0">
          <a:scrgbClr r="0" g="0" b="0"/>
        </a:effectRef>
        <a:fontRef idx="minor">
          <a:schemeClr val="lt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ED-EL_EN" id="{8A566FE7-D778-8540-A20D-8017F6ADF485}" vid="{2C010CDB-CE1F-8D4E-A61B-47F2740EFCA6}"/>
    </a:ext>
  </a:extLst>
</a:theme>
</file>

<file path=ppt/theme/theme2.xml><?xml version="1.0" encoding="utf-8"?>
<a:theme xmlns:a="http://schemas.openxmlformats.org/drawingml/2006/main" name="Dark Theme">
  <a:themeElements>
    <a:clrScheme name="MED-EL Dark Theme">
      <a:dk1>
        <a:srgbClr val="000000"/>
      </a:dk1>
      <a:lt1>
        <a:srgbClr val="FFFFFF"/>
      </a:lt1>
      <a:dk2>
        <a:srgbClr val="717171"/>
      </a:dk2>
      <a:lt2>
        <a:srgbClr val="D1D4D3"/>
      </a:lt2>
      <a:accent1>
        <a:srgbClr val="F7403A"/>
      </a:accent1>
      <a:accent2>
        <a:srgbClr val="6E273D"/>
      </a:accent2>
      <a:accent3>
        <a:srgbClr val="C60C30"/>
      </a:accent3>
      <a:accent4>
        <a:srgbClr val="CADB00"/>
      </a:accent4>
      <a:accent5>
        <a:srgbClr val="00AE82"/>
      </a:accent5>
      <a:accent6>
        <a:srgbClr val="00A1B5"/>
      </a:accent6>
      <a:hlink>
        <a:srgbClr val="F7403A"/>
      </a:hlink>
      <a:folHlink>
        <a:srgbClr val="981E32"/>
      </a:folHlink>
    </a:clrScheme>
    <a:fontScheme name="Signa Office PRO">
      <a:majorFont>
        <a:latin typeface="Signa Offc Pro Light"/>
        <a:ea typeface=""/>
        <a:cs typeface=""/>
      </a:majorFont>
      <a:minorFont>
        <a:latin typeface="Signa Offc Pro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chemeClr val="tx1"/>
          </a:solidFill>
          <a:tailEnd type="ova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ED-EL_EN" id="{8A566FE7-D778-8540-A20D-8017F6ADF485}" vid="{AD711AE2-BB66-4747-B024-017874F327A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F911CC6236204CBA01488E7E000600" ma:contentTypeVersion="10" ma:contentTypeDescription="Create a new document." ma:contentTypeScope="" ma:versionID="ae7ef56ecd1214e85b1f6baf1f65feb0">
  <xsd:schema xmlns:xsd="http://www.w3.org/2001/XMLSchema" xmlns:xs="http://www.w3.org/2001/XMLSchema" xmlns:p="http://schemas.microsoft.com/office/2006/metadata/properties" xmlns:ns2="b0557ff0-3ca8-4691-81e5-7f5a0fc3cdb4" targetNamespace="http://schemas.microsoft.com/office/2006/metadata/properties" ma:root="true" ma:fieldsID="f4e5b4989041d2453fc5cdb132c20ee0" ns2:_="">
    <xsd:import namespace="b0557ff0-3ca8-4691-81e5-7f5a0fc3cdb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557ff0-3ca8-4691-81e5-7f5a0fc3cdb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0DD1261-DA48-48F3-A528-C3FCA8215045}">
  <ds:schemaRefs>
    <ds:schemaRef ds:uri="b0557ff0-3ca8-4691-81e5-7f5a0fc3cdb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7C5C572-13B8-40B6-97B5-5AA660FE7093}">
  <ds:schemaRefs>
    <ds:schemaRef ds:uri="http://schemas.microsoft.com/office/infopath/2007/PartnerControls"/>
    <ds:schemaRef ds:uri="http://purl.org/dc/elements/1.1/"/>
    <ds:schemaRef ds:uri="http://schemas.openxmlformats.org/package/2006/metadata/core-properties"/>
    <ds:schemaRef ds:uri="http://schemas.microsoft.com/office/2006/metadata/properties"/>
    <ds:schemaRef ds:uri="http://purl.org/dc/dcmitype/"/>
    <ds:schemaRef ds:uri="http://www.w3.org/XML/1998/namespace"/>
    <ds:schemaRef ds:uri="http://purl.org/dc/terms/"/>
    <ds:schemaRef ds:uri="http://schemas.microsoft.com/office/2006/documentManagement/types"/>
    <ds:schemaRef ds:uri="b0557ff0-3ca8-4691-81e5-7f5a0fc3cdb4"/>
  </ds:schemaRefs>
</ds:datastoreItem>
</file>

<file path=customXml/itemProps3.xml><?xml version="1.0" encoding="utf-8"?>
<ds:datastoreItem xmlns:ds="http://schemas.openxmlformats.org/officeDocument/2006/customXml" ds:itemID="{883492E2-15C1-46B7-BA6C-CB082FCB720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MED-EL_EN</Template>
  <TotalTime>0</TotalTime>
  <Words>1817</Words>
  <Application>Microsoft Office PowerPoint</Application>
  <PresentationFormat>Benutzerdefiniert</PresentationFormat>
  <Paragraphs>129</Paragraphs>
  <Slides>9</Slides>
  <Notes>0</Notes>
  <HiddenSlides>3</HiddenSlides>
  <MMClips>0</MMClips>
  <ScaleCrop>false</ScaleCrop>
  <HeadingPairs>
    <vt:vector size="6" baseType="variant">
      <vt:variant>
        <vt:lpstr>Verwendete Schriftarten</vt:lpstr>
      </vt:variant>
      <vt:variant>
        <vt:i4>6</vt:i4>
      </vt:variant>
      <vt:variant>
        <vt:lpstr>Design</vt:lpstr>
      </vt:variant>
      <vt:variant>
        <vt:i4>2</vt:i4>
      </vt:variant>
      <vt:variant>
        <vt:lpstr>Folientitel</vt:lpstr>
      </vt:variant>
      <vt:variant>
        <vt:i4>9</vt:i4>
      </vt:variant>
    </vt:vector>
  </HeadingPairs>
  <TitlesOfParts>
    <vt:vector size="17" baseType="lpstr">
      <vt:lpstr>Georgia</vt:lpstr>
      <vt:lpstr>Signa Offc Pro Light</vt:lpstr>
      <vt:lpstr>Calibri</vt:lpstr>
      <vt:lpstr>Arial Black</vt:lpstr>
      <vt:lpstr>Arial</vt:lpstr>
      <vt:lpstr>Symbol</vt:lpstr>
      <vt:lpstr>Light Theme</vt:lpstr>
      <vt:lpstr>Dark Theme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 AND DELETE THIS SLIDE  CORPORATE GUIDELINES</dc:title>
  <dc:creator>Nicola Trussell</dc:creator>
  <cp:lastModifiedBy>Carmen Kronawettleitner</cp:lastModifiedBy>
  <cp:revision>35</cp:revision>
  <cp:lastPrinted>2019-03-20T18:14:53Z</cp:lastPrinted>
  <dcterms:created xsi:type="dcterms:W3CDTF">2021-01-21T16:18:58Z</dcterms:created>
  <dcterms:modified xsi:type="dcterms:W3CDTF">2022-01-25T08:49:02Z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2017-08-21T00:00:00Z</vt:filetime>
  </property>
  <property fmtid="{D5CDD505-2E9C-101B-9397-08002B2CF9AE}" pid="3" name="Creator">
    <vt:lpwstr>Adobe InDesign CC 2017 (Macintosh)</vt:lpwstr>
  </property>
  <property fmtid="{D5CDD505-2E9C-101B-9397-08002B2CF9AE}" pid="4" name="LastSaved">
    <vt:filetime>2017-08-21T00:00:00Z</vt:filetime>
  </property>
  <property fmtid="{D5CDD505-2E9C-101B-9397-08002B2CF9AE}" pid="5" name="ContentTypeId">
    <vt:lpwstr>0x01010018F911CC6236204CBA01488E7E000600</vt:lpwstr>
  </property>
  <property fmtid="{D5CDD505-2E9C-101B-9397-08002B2CF9AE}" pid="6" name="xd_Signature">
    <vt:bool>false</vt:bool>
  </property>
  <property fmtid="{D5CDD505-2E9C-101B-9397-08002B2CF9AE}" pid="7" name="xd_ProgID">
    <vt:lpwstr/>
  </property>
  <property fmtid="{D5CDD505-2E9C-101B-9397-08002B2CF9AE}" pid="8" name="SharedWithUsers">
    <vt:lpwstr>12;#Mira Hartmann (FleishmanHillard);#13;#Emma Cracknell (FleishmanHillard);#9;#Anais Ronchin (FleishmanHillard);#14;#Enrique Marcos Collado (FleishmanHillard)</vt:lpwstr>
  </property>
  <property fmtid="{D5CDD505-2E9C-101B-9397-08002B2CF9AE}" pid="9" name="TemplateUrl">
    <vt:lpwstr/>
  </property>
  <property fmtid="{D5CDD505-2E9C-101B-9397-08002B2CF9AE}" pid="10" name="ComplianceAssetId">
    <vt:lpwstr/>
  </property>
  <property fmtid="{D5CDD505-2E9C-101B-9397-08002B2CF9AE}" pid="11" name="_ExtendedDescription">
    <vt:lpwstr/>
  </property>
  <property fmtid="{D5CDD505-2E9C-101B-9397-08002B2CF9AE}" pid="12" name="TriggerFlowInfo">
    <vt:lpwstr/>
  </property>
</Properties>
</file>