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4"/>
    <p:sldMasterId id="2147483758" r:id="rId5"/>
  </p:sldMasterIdLst>
  <p:notesMasterIdLst>
    <p:notesMasterId r:id="rId15"/>
  </p:notesMasterIdLst>
  <p:handoutMasterIdLst>
    <p:handoutMasterId r:id="rId16"/>
  </p:handoutMasterIdLst>
  <p:sldIdLst>
    <p:sldId id="305" r:id="rId6"/>
    <p:sldId id="400" r:id="rId7"/>
    <p:sldId id="401" r:id="rId8"/>
    <p:sldId id="402" r:id="rId9"/>
    <p:sldId id="403" r:id="rId10"/>
    <p:sldId id="404" r:id="rId11"/>
    <p:sldId id="405" r:id="rId12"/>
    <p:sldId id="406" r:id="rId13"/>
    <p:sldId id="407" r:id="rId14"/>
  </p:sldIdLst>
  <p:sldSz cx="9144000" cy="5149850"/>
  <p:notesSz cx="9144000" cy="5149850"/>
  <p:embeddedFontLst>
    <p:embeddedFont>
      <p:font typeface="Arial Black" panose="020B0A04020102020204" pitchFamily="34" charset="0"/>
      <p:bold r:id="rId17"/>
    </p:embeddedFont>
    <p:embeddedFont>
      <p:font typeface="Calibri" panose="020F0502020204030204" pitchFamily="34" charset="0"/>
      <p:regular r:id="rId18"/>
      <p:bold r:id="rId19"/>
      <p:italic r:id="rId20"/>
      <p:boldItalic r:id="rId21"/>
    </p:embeddedFont>
    <p:embeddedFont>
      <p:font typeface="Georgia" panose="02040502050405020303" pitchFamily="18"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96391582-51B9-6248-A093-C562F372461F}">
          <p14:sldIdLst>
            <p14:sldId id="305"/>
            <p14:sldId id="400"/>
            <p14:sldId id="401"/>
            <p14:sldId id="402"/>
            <p14:sldId id="403"/>
            <p14:sldId id="404"/>
            <p14:sldId id="405"/>
            <p14:sldId id="406"/>
            <p14:sldId id="407"/>
          </p14:sldIdLst>
        </p14:section>
      </p14:sectionLst>
    </p:ext>
    <p:ext uri="{EFAFB233-063F-42B5-8137-9DF3F51BA10A}">
      <p15:sldGuideLst xmlns:p15="http://schemas.microsoft.com/office/powerpoint/2012/main">
        <p15:guide id="1" orient="horz" pos="3062"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1622">
          <p15:clr>
            <a:srgbClr val="A4A3A4"/>
          </p15:clr>
        </p15:guide>
        <p15:guide id="2" pos="28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438C3F-0165-AA7D-B7B8-48ED8593CCF4}" name="Anais Ronchin (FleishmanHillard)" initials="AR(" userId="S::anais.ronchin@fleishmaneurope.com::5b111ee2-e857-481b-8047-70ba2d9cbb5c" providerId="AD"/>
  <p188:author id="{7C4BDDF3-77C1-9C09-65F7-9196C177CE96}" name="Mira Hartmann (FleishmanHillard)" initials="M(" userId="S::mira.hartmann@fleishmaneurope.com::763cffd7-83d9-4c30-acbd-f86b493cf68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ais Ronchin (FleishmanHillard)" initials="AR(" lastIdx="1" clrIdx="0">
    <p:extLst>
      <p:ext uri="{19B8F6BF-5375-455C-9EA6-DF929625EA0E}">
        <p15:presenceInfo xmlns:p15="http://schemas.microsoft.com/office/powerpoint/2012/main" userId="S::anais.ronchin@fleishmaneurope.com::5b111ee2-e857-481b-8047-70ba2d9cbb5c" providerId="AD"/>
      </p:ext>
    </p:extLst>
  </p:cmAuthor>
  <p:cmAuthor id="2" name="Mira Hartmann (FleishmanHillard)" initials="MH(" lastIdx="2" clrIdx="1">
    <p:extLst>
      <p:ext uri="{19B8F6BF-5375-455C-9EA6-DF929625EA0E}">
        <p15:presenceInfo xmlns:p15="http://schemas.microsoft.com/office/powerpoint/2012/main" userId="S::mira.hartmann@fleishmaneurope.com::763cffd7-83d9-4c30-acbd-f86b493cf68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47A"/>
    <a:srgbClr val="CADB00"/>
    <a:srgbClr val="007C83"/>
    <a:srgbClr val="00AE82"/>
    <a:srgbClr val="00B5C3"/>
    <a:srgbClr val="B6BF00"/>
    <a:srgbClr val="92D400"/>
    <a:srgbClr val="009AA6"/>
    <a:srgbClr val="D1D4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13FC8F-E1A0-4412-9286-5EED75E7BF4D}" v="134" dt="2022-01-18T16:04:12.683"/>
    <p1510:client id="{564CAF4B-E785-1420-A028-8E9FBEBCA86F}" v="7" dt="2022-01-18T16:32:23.877"/>
    <p1510:client id="{5FE5D644-2BFB-36FB-B36B-BD5A7E0108C6}" v="76" dt="2022-01-18T16:20:26.094"/>
    <p1510:client id="{6C6F8189-4B92-471E-B296-1F67DE303152}" v="6" dt="2022-01-18T17:32:50.809"/>
    <p1510:client id="{75D6F8E4-C012-44E9-B50F-69FCFA2F5A24}" v="3" dt="2022-01-18T16:38:22.453"/>
    <p1510:client id="{E92E7A92-AEBE-9560-082B-4CBF2B8125D6}" v="3" dt="2022-01-18T16:02:09.74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02"/>
      </p:cViewPr>
      <p:guideLst>
        <p:guide orient="horz" pos="3062"/>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1622"/>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font" Target="fonts/font9.fntdata"/><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8.fntdata"/><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3.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is Ronchin (FleishmanHillard)" userId="5b111ee2-e857-481b-8047-70ba2d9cbb5c" providerId="ADAL" clId="{6C6F8189-4B92-471E-B296-1F67DE303152}"/>
    <pc:docChg chg="custSel modSld">
      <pc:chgData name="Anais Ronchin (FleishmanHillard)" userId="5b111ee2-e857-481b-8047-70ba2d9cbb5c" providerId="ADAL" clId="{6C6F8189-4B92-471E-B296-1F67DE303152}" dt="2022-01-18T17:32:50.809" v="6" actId="1076"/>
      <pc:docMkLst>
        <pc:docMk/>
      </pc:docMkLst>
      <pc:sldChg chg="addSp delSp modSp mod">
        <pc:chgData name="Anais Ronchin (FleishmanHillard)" userId="5b111ee2-e857-481b-8047-70ba2d9cbb5c" providerId="ADAL" clId="{6C6F8189-4B92-471E-B296-1F67DE303152}" dt="2022-01-18T17:32:50.809" v="6" actId="1076"/>
        <pc:sldMkLst>
          <pc:docMk/>
          <pc:sldMk cId="26700317" sldId="403"/>
        </pc:sldMkLst>
        <pc:picChg chg="del">
          <ac:chgData name="Anais Ronchin (FleishmanHillard)" userId="5b111ee2-e857-481b-8047-70ba2d9cbb5c" providerId="ADAL" clId="{6C6F8189-4B92-471E-B296-1F67DE303152}" dt="2022-01-18T17:32:43.156" v="0" actId="478"/>
          <ac:picMkLst>
            <pc:docMk/>
            <pc:sldMk cId="26700317" sldId="403"/>
            <ac:picMk id="3" creationId="{1EADC013-C76C-44B8-A810-1CC4CA472256}"/>
          </ac:picMkLst>
        </pc:picChg>
        <pc:picChg chg="add mod">
          <ac:chgData name="Anais Ronchin (FleishmanHillard)" userId="5b111ee2-e857-481b-8047-70ba2d9cbb5c" providerId="ADAL" clId="{6C6F8189-4B92-471E-B296-1F67DE303152}" dt="2022-01-18T17:32:50.809" v="6" actId="1076"/>
          <ac:picMkLst>
            <pc:docMk/>
            <pc:sldMk cId="26700317" sldId="403"/>
            <ac:picMk id="1026" creationId="{4B5ADCE5-6EC8-4349-949A-C16D063EBEC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80013" y="0"/>
            <a:ext cx="3962400" cy="257175"/>
          </a:xfrm>
          <a:prstGeom prst="rect">
            <a:avLst/>
          </a:prstGeom>
        </p:spPr>
        <p:txBody>
          <a:bodyPr vert="horz" lIns="91440" tIns="45720" rIns="91440" bIns="45720" rtlCol="0"/>
          <a:lstStyle>
            <a:lvl1pPr algn="r">
              <a:defRPr sz="1200"/>
            </a:lvl1pPr>
          </a:lstStyle>
          <a:p>
            <a:fld id="{FF1FD4FB-C24E-4C5B-A4BB-9BB5FA3CB401}" type="datetimeFigureOut">
              <a:rPr lang="en-US" smtClean="0"/>
              <a:t>1/18/2022</a:t>
            </a:fld>
            <a:endParaRPr lang="en-US"/>
          </a:p>
        </p:txBody>
      </p:sp>
      <p:sp>
        <p:nvSpPr>
          <p:cNvPr id="4" name="Footer Placeholder 3"/>
          <p:cNvSpPr>
            <a:spLocks noGrp="1"/>
          </p:cNvSpPr>
          <p:nvPr>
            <p:ph type="ftr" sz="quarter" idx="2"/>
          </p:nvPr>
        </p:nvSpPr>
        <p:spPr>
          <a:xfrm>
            <a:off x="0" y="4891088"/>
            <a:ext cx="3962400" cy="2571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80013" y="4891088"/>
            <a:ext cx="3962400" cy="257175"/>
          </a:xfrm>
          <a:prstGeom prst="rect">
            <a:avLst/>
          </a:prstGeom>
        </p:spPr>
        <p:txBody>
          <a:bodyPr vert="horz" lIns="91440" tIns="45720" rIns="91440" bIns="45720" rtlCol="0" anchor="b"/>
          <a:lstStyle>
            <a:lvl1pPr algn="r">
              <a:defRPr sz="1200"/>
            </a:lvl1pPr>
          </a:lstStyle>
          <a:p>
            <a:fld id="{09080FD0-F72D-4DF3-9F72-E1D6B3861C53}" type="slidenum">
              <a:rPr lang="en-US" smtClean="0"/>
              <a:t>‹#›</a:t>
            </a:fld>
            <a:endParaRPr lang="en-US"/>
          </a:p>
        </p:txBody>
      </p:sp>
    </p:spTree>
    <p:extLst>
      <p:ext uri="{BB962C8B-B14F-4D97-AF65-F5344CB8AC3E}">
        <p14:creationId xmlns:p14="http://schemas.microsoft.com/office/powerpoint/2010/main" val="203142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8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80013" y="0"/>
            <a:ext cx="3962400" cy="258763"/>
          </a:xfrm>
          <a:prstGeom prst="rect">
            <a:avLst/>
          </a:prstGeom>
        </p:spPr>
        <p:txBody>
          <a:bodyPr vert="horz" lIns="91440" tIns="45720" rIns="91440" bIns="45720" rtlCol="0"/>
          <a:lstStyle>
            <a:lvl1pPr algn="r">
              <a:defRPr sz="1200"/>
            </a:lvl1pPr>
          </a:lstStyle>
          <a:p>
            <a:fld id="{D613C538-4C07-4C43-9F39-B484B39409D4}" type="datetimeFigureOut">
              <a:rPr lang="en-GB" smtClean="0"/>
              <a:t>18/01/2022</a:t>
            </a:fld>
            <a:endParaRPr lang="en-GB"/>
          </a:p>
        </p:txBody>
      </p:sp>
      <p:sp>
        <p:nvSpPr>
          <p:cNvPr id="4" name="Slide Image Placeholder 3"/>
          <p:cNvSpPr>
            <a:spLocks noGrp="1" noRot="1" noChangeAspect="1"/>
          </p:cNvSpPr>
          <p:nvPr>
            <p:ph type="sldImg" idx="2"/>
          </p:nvPr>
        </p:nvSpPr>
        <p:spPr>
          <a:xfrm>
            <a:off x="3030538" y="644525"/>
            <a:ext cx="3082925" cy="1736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2478088"/>
            <a:ext cx="7315200" cy="20288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4891088"/>
            <a:ext cx="3962400" cy="25876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80013" y="4891088"/>
            <a:ext cx="3962400" cy="258762"/>
          </a:xfrm>
          <a:prstGeom prst="rect">
            <a:avLst/>
          </a:prstGeom>
        </p:spPr>
        <p:txBody>
          <a:bodyPr vert="horz" lIns="91440" tIns="45720" rIns="91440" bIns="45720" rtlCol="0" anchor="b"/>
          <a:lstStyle>
            <a:lvl1pPr algn="r">
              <a:defRPr sz="1200"/>
            </a:lvl1pPr>
          </a:lstStyle>
          <a:p>
            <a:fld id="{D8E09562-2F62-B64E-9969-84084D9F7311}" type="slidenum">
              <a:rPr lang="en-GB" smtClean="0"/>
              <a:t>‹#›</a:t>
            </a:fld>
            <a:endParaRPr lang="en-GB"/>
          </a:p>
        </p:txBody>
      </p:sp>
    </p:spTree>
    <p:extLst>
      <p:ext uri="{BB962C8B-B14F-4D97-AF65-F5344CB8AC3E}">
        <p14:creationId xmlns:p14="http://schemas.microsoft.com/office/powerpoint/2010/main" val="384829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A: Title">
    <p:bg>
      <p:bgPr>
        <a:solidFill>
          <a:schemeClr val="bg1"/>
        </a:solidFill>
        <a:effectLst/>
      </p:bgPr>
    </p:bg>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F0E68906-42DC-8145-9805-554D44878572}"/>
              </a:ext>
            </a:extLst>
          </p:cNvPr>
          <p:cNvSpPr>
            <a:spLocks noGrp="1"/>
          </p:cNvSpPr>
          <p:nvPr>
            <p:ph type="pic" sz="quarter" idx="11"/>
          </p:nvPr>
        </p:nvSpPr>
        <p:spPr>
          <a:xfrm>
            <a:off x="0" y="-1"/>
            <a:ext cx="9144000" cy="5205695"/>
          </a:xfrm>
        </p:spPr>
        <p:txBody>
          <a:bodyPr>
            <a:normAutofit/>
          </a:bodyPr>
          <a:lstStyle>
            <a:lvl1pPr marL="0" indent="0">
              <a:buNone/>
              <a:defRPr/>
            </a:lvl1pPr>
          </a:lstStyle>
          <a:p>
            <a:r>
              <a:rPr lang="en-US"/>
              <a:t>Click icon to add picture</a:t>
            </a:r>
            <a:endParaRPr lang="en-GB"/>
          </a:p>
        </p:txBody>
      </p:sp>
      <p:sp>
        <p:nvSpPr>
          <p:cNvPr id="20" name="Text Placeholder 5">
            <a:extLst>
              <a:ext uri="{FF2B5EF4-FFF2-40B4-BE49-F238E27FC236}">
                <a16:creationId xmlns:a16="http://schemas.microsoft.com/office/drawing/2014/main" id="{8698FCE5-4C35-0544-AC46-F51ADB3917A2}"/>
              </a:ext>
            </a:extLst>
          </p:cNvPr>
          <p:cNvSpPr>
            <a:spLocks noGrp="1"/>
          </p:cNvSpPr>
          <p:nvPr>
            <p:ph type="body" sz="quarter" idx="14"/>
          </p:nvPr>
        </p:nvSpPr>
        <p:spPr>
          <a:xfrm>
            <a:off x="0" y="2919696"/>
            <a:ext cx="9144000" cy="1134000"/>
          </a:xfrm>
          <a:solidFill>
            <a:schemeClr val="accent3"/>
          </a:solidFill>
        </p:spPr>
        <p:txBody>
          <a:bodyPr wrap="none" lIns="216000" tIns="180000" rIns="0">
            <a:noAutofit/>
          </a:bodyPr>
          <a:lstStyle>
            <a:lvl1pPr marL="0" indent="0" algn="ctr">
              <a:buNone/>
              <a:defRPr sz="3300">
                <a:solidFill>
                  <a:schemeClr val="accent3"/>
                </a:solidFill>
              </a:defRPr>
            </a:lvl1pPr>
          </a:lstStyle>
          <a:p>
            <a:pPr lvl="0"/>
            <a:r>
              <a:rPr lang="en-US"/>
              <a:t>Click to edit Master text styles</a:t>
            </a:r>
          </a:p>
        </p:txBody>
      </p:sp>
      <p:sp>
        <p:nvSpPr>
          <p:cNvPr id="18" name="Text Placeholder 5">
            <a:extLst>
              <a:ext uri="{FF2B5EF4-FFF2-40B4-BE49-F238E27FC236}">
                <a16:creationId xmlns:a16="http://schemas.microsoft.com/office/drawing/2014/main" id="{4B2B7B11-33AD-C74A-9F11-6101EB9EED75}"/>
              </a:ext>
            </a:extLst>
          </p:cNvPr>
          <p:cNvSpPr>
            <a:spLocks noGrp="1"/>
          </p:cNvSpPr>
          <p:nvPr>
            <p:ph type="body" sz="quarter" idx="13" hasCustomPrompt="1"/>
          </p:nvPr>
        </p:nvSpPr>
        <p:spPr>
          <a:xfrm>
            <a:off x="-3586" y="4053695"/>
            <a:ext cx="9147586" cy="1152000"/>
          </a:xfrm>
          <a:solidFill>
            <a:schemeClr val="tx1">
              <a:alpha val="80000"/>
            </a:schemeClr>
          </a:solidFill>
        </p:spPr>
        <p:txBody>
          <a:bodyPr wrap="none" lIns="468000" tIns="432000" rIns="0">
            <a:noAutofit/>
          </a:bodyPr>
          <a:lstStyle>
            <a:lvl1pPr marL="0" indent="0">
              <a:buNone/>
              <a:defRPr sz="1700">
                <a:solidFill>
                  <a:schemeClr val="bg2"/>
                </a:solidFill>
              </a:defRPr>
            </a:lvl1pPr>
          </a:lstStyle>
          <a:p>
            <a:pPr lvl="0"/>
            <a:r>
              <a:rPr lang="en-GB"/>
              <a:t>First Name Last Name – Name of the Event</a:t>
            </a:r>
          </a:p>
        </p:txBody>
      </p:sp>
      <p:sp>
        <p:nvSpPr>
          <p:cNvPr id="22" name="Text Placeholder 5">
            <a:extLst>
              <a:ext uri="{FF2B5EF4-FFF2-40B4-BE49-F238E27FC236}">
                <a16:creationId xmlns:a16="http://schemas.microsoft.com/office/drawing/2014/main" id="{F3947D45-8D24-DA46-80F2-AA76A8F951BF}"/>
              </a:ext>
            </a:extLst>
          </p:cNvPr>
          <p:cNvSpPr>
            <a:spLocks noGrp="1"/>
          </p:cNvSpPr>
          <p:nvPr>
            <p:ph type="body" sz="quarter" idx="12" hasCustomPrompt="1"/>
          </p:nvPr>
        </p:nvSpPr>
        <p:spPr>
          <a:xfrm>
            <a:off x="241203" y="2919696"/>
            <a:ext cx="8661600" cy="1134000"/>
          </a:xfrm>
          <a:solidFill>
            <a:schemeClr val="accent1"/>
          </a:solid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26" name="Untertitel 2">
            <a:extLst>
              <a:ext uri="{FF2B5EF4-FFF2-40B4-BE49-F238E27FC236}">
                <a16:creationId xmlns:a16="http://schemas.microsoft.com/office/drawing/2014/main" id="{E952A2BD-EBFD-BB46-BE5C-291780D4122E}"/>
              </a:ext>
            </a:extLst>
          </p:cNvPr>
          <p:cNvSpPr>
            <a:spLocks noGrp="1"/>
          </p:cNvSpPr>
          <p:nvPr>
            <p:ph type="subTitle" idx="1" hasCustomPrompt="1"/>
          </p:nvPr>
        </p:nvSpPr>
        <p:spPr>
          <a:xfrm>
            <a:off x="460438" y="3565052"/>
            <a:ext cx="8357138" cy="312818"/>
          </a:xfr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8" name="Vertical Text Placeholder 7">
            <a:extLst>
              <a:ext uri="{FF2B5EF4-FFF2-40B4-BE49-F238E27FC236}">
                <a16:creationId xmlns:a16="http://schemas.microsoft.com/office/drawing/2014/main" id="{1CB0CC85-3C4E-BB41-B9E0-43CFD3D2D633}"/>
              </a:ext>
            </a:extLst>
          </p:cNvPr>
          <p:cNvSpPr>
            <a:spLocks noGrp="1"/>
          </p:cNvSpPr>
          <p:nvPr>
            <p:ph type="body" orient="vert" sz="quarter" idx="15" hasCustomPrompt="1"/>
          </p:nvPr>
        </p:nvSpPr>
        <p:spPr>
          <a:xfrm rot="10800000">
            <a:off x="119115" y="4159248"/>
            <a:ext cx="67800" cy="512763"/>
          </a:xfr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9" name="Picture Placeholder 2">
            <a:extLst>
              <a:ext uri="{FF2B5EF4-FFF2-40B4-BE49-F238E27FC236}">
                <a16:creationId xmlns:a16="http://schemas.microsoft.com/office/drawing/2014/main" id="{173850F1-2AC9-564C-8C91-2251B48C9CF3}"/>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457356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bg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72617A67-3659-AF4A-8878-69221007FD0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3667005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bg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08500254-963D-C741-B0A7-ACE519BBD463}"/>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6865154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bg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lvl1pPr>
          </a:lstStyle>
          <a:p>
            <a:pPr lvl="0"/>
            <a:r>
              <a:rPr lang="en-US"/>
              <a:t>Content</a:t>
            </a:r>
            <a:endParaRPr lang="de-AT"/>
          </a:p>
        </p:txBody>
      </p:sp>
      <p:sp>
        <p:nvSpPr>
          <p:cNvPr id="13" name="Picture Placeholder 2">
            <a:extLst>
              <a:ext uri="{FF2B5EF4-FFF2-40B4-BE49-F238E27FC236}">
                <a16:creationId xmlns:a16="http://schemas.microsoft.com/office/drawing/2014/main" id="{D0F69F5B-743D-3F40-8949-6A7688B73E8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1518123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bg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14681826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647534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266540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bg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102093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bg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549100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bg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A8BEE3E1-AC32-8B42-B916-1105F9092A59}"/>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294461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bg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96BB057B-C8D3-0D43-850E-4E740CA80342}"/>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944544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 Section Left">
    <p:bg>
      <p:bgPr>
        <a:solidFill>
          <a:schemeClr val="bg1"/>
        </a:solidFill>
        <a:effectLst/>
      </p:bgPr>
    </p:bg>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60067957-AEE2-AB43-AF54-AB0FF7490124}"/>
              </a:ext>
            </a:extLst>
          </p:cNvPr>
          <p:cNvSpPr>
            <a:spLocks noGrp="1"/>
          </p:cNvSpPr>
          <p:nvPr>
            <p:ph type="pic" sz="quarter" idx="13"/>
          </p:nvPr>
        </p:nvSpPr>
        <p:spPr>
          <a:xfrm>
            <a:off x="-6350" y="0"/>
            <a:ext cx="9147175" cy="5149849"/>
          </a:xfrm>
        </p:spPr>
        <p:txBody>
          <a:bodyPr>
            <a:normAutofit/>
          </a:bodyPr>
          <a:lstStyle>
            <a:lvl1pPr marL="0" indent="0">
              <a:buNone/>
              <a:defRPr/>
            </a:lvl1pPr>
          </a:lstStyle>
          <a:p>
            <a:r>
              <a:rPr lang="en-US"/>
              <a:t>Click icon to add picture</a:t>
            </a:r>
            <a:endParaRPr lang="en-GB"/>
          </a:p>
        </p:txBody>
      </p:sp>
      <p:sp>
        <p:nvSpPr>
          <p:cNvPr id="10" name="Text Placeholder 10">
            <a:extLst>
              <a:ext uri="{FF2B5EF4-FFF2-40B4-BE49-F238E27FC236}">
                <a16:creationId xmlns:a16="http://schemas.microsoft.com/office/drawing/2014/main" id="{45A65573-AA73-8A43-86E3-D020DA406F66}"/>
              </a:ext>
            </a:extLst>
          </p:cNvPr>
          <p:cNvSpPr>
            <a:spLocks noGrp="1"/>
          </p:cNvSpPr>
          <p:nvPr>
            <p:ph type="body" sz="quarter" idx="23" hasCustomPrompt="1"/>
          </p:nvPr>
        </p:nvSpPr>
        <p:spPr>
          <a:xfrm>
            <a:off x="233271" y="2919413"/>
            <a:ext cx="4329113" cy="2230437"/>
          </a:xfrm>
          <a:prstGeom prst="rect">
            <a:avLst/>
          </a:prstGeom>
          <a:solidFill>
            <a:schemeClr val="bg1"/>
          </a:solidFill>
        </p:spPr>
        <p:txBody>
          <a:bodyPr lIns="205199" tIns="187200" rIns="162000" bIns="162000">
            <a:noAutofit/>
          </a:bodyPr>
          <a:lstStyle>
            <a:lvl1pPr marL="0" indent="0">
              <a:buNone/>
              <a:defRPr sz="3300">
                <a:solidFill>
                  <a:schemeClr val="accent1"/>
                </a:solidFill>
              </a:defRPr>
            </a:lvl1pPr>
          </a:lstStyle>
          <a:p>
            <a:pPr lvl="0"/>
            <a:r>
              <a:rPr lang="en-US"/>
              <a:t>Headline</a:t>
            </a:r>
            <a:endParaRPr lang="en-GB"/>
          </a:p>
        </p:txBody>
      </p:sp>
      <p:sp>
        <p:nvSpPr>
          <p:cNvPr id="13" name="Text Placeholder 3">
            <a:extLst>
              <a:ext uri="{FF2B5EF4-FFF2-40B4-BE49-F238E27FC236}">
                <a16:creationId xmlns:a16="http://schemas.microsoft.com/office/drawing/2014/main" id="{683ABD3E-4A81-4DE3-BC3E-2B80F81DD489}"/>
              </a:ext>
            </a:extLst>
          </p:cNvPr>
          <p:cNvSpPr>
            <a:spLocks noGrp="1"/>
          </p:cNvSpPr>
          <p:nvPr>
            <p:ph type="body" sz="quarter" idx="24" hasCustomPrompt="1"/>
          </p:nvPr>
        </p:nvSpPr>
        <p:spPr>
          <a:xfrm>
            <a:off x="449263" y="3794125"/>
            <a:ext cx="3994150" cy="1022350"/>
          </a:xfrm>
        </p:spPr>
        <p:txBody>
          <a:bodyPr/>
          <a:lstStyle>
            <a:lvl1pPr marL="0" indent="0">
              <a:buFontTx/>
              <a:buNone/>
              <a:defRPr/>
            </a:lvl1pPr>
          </a:lstStyle>
          <a:p>
            <a:pPr lvl="0"/>
            <a:r>
              <a:rPr lang="en-US"/>
              <a:t>Body</a:t>
            </a:r>
            <a:endParaRPr lang="de-AT"/>
          </a:p>
        </p:txBody>
      </p:sp>
      <p:sp>
        <p:nvSpPr>
          <p:cNvPr id="14" name="Picture Placeholder 2">
            <a:extLst>
              <a:ext uri="{FF2B5EF4-FFF2-40B4-BE49-F238E27FC236}">
                <a16:creationId xmlns:a16="http://schemas.microsoft.com/office/drawing/2014/main" id="{54C2E263-B467-4945-AFF0-F139F61C56F1}"/>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1587044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18574C12-964B-2444-9440-83308A7D3D61}"/>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399459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bg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350F5B1E-549D-0943-A951-2B4947F72224}"/>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22611989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bg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lvl1pPr>
          </a:lstStyle>
          <a:p>
            <a:pPr lvl="0"/>
            <a:r>
              <a:rPr lang="en-US"/>
              <a:t>Content</a:t>
            </a:r>
            <a:endParaRPr lang="en-GB"/>
          </a:p>
        </p:txBody>
      </p:sp>
      <p:sp>
        <p:nvSpPr>
          <p:cNvPr id="17" name="Picture Placeholder 2">
            <a:extLst>
              <a:ext uri="{FF2B5EF4-FFF2-40B4-BE49-F238E27FC236}">
                <a16:creationId xmlns:a16="http://schemas.microsoft.com/office/drawing/2014/main" id="{D4F6412A-A94B-0A49-AC02-EABEA21A772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tx1"/>
                </a:solidFill>
              </a:defRPr>
            </a:lvl1pPr>
          </a:lstStyle>
          <a:p>
            <a:r>
              <a:rPr lang="en-GB"/>
              <a:t>Logo</a:t>
            </a:r>
          </a:p>
        </p:txBody>
      </p:sp>
    </p:spTree>
    <p:extLst>
      <p:ext uri="{BB962C8B-B14F-4D97-AF65-F5344CB8AC3E}">
        <p14:creationId xmlns:p14="http://schemas.microsoft.com/office/powerpoint/2010/main" val="1836546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Fullscreen">
    <p:bg>
      <p:bgPr>
        <a:solidFill>
          <a:schemeClr val="tx1">
            <a:lumMod val="50000"/>
          </a:schemeClr>
        </a:solidFill>
        <a:effectLst/>
      </p:bgPr>
    </p:bg>
    <p:spTree>
      <p:nvGrpSpPr>
        <p:cNvPr id="1" name=""/>
        <p:cNvGrpSpPr/>
        <p:nvPr/>
      </p:nvGrpSpPr>
      <p:grpSpPr>
        <a:xfrm>
          <a:off x="0" y="0"/>
          <a:ext cx="0" cy="0"/>
          <a:chOff x="0" y="0"/>
          <a:chExt cx="0" cy="0"/>
        </a:xfrm>
      </p:grpSpPr>
      <p:sp>
        <p:nvSpPr>
          <p:cNvPr id="8" name="Media Placeholder 2">
            <a:extLst>
              <a:ext uri="{FF2B5EF4-FFF2-40B4-BE49-F238E27FC236}">
                <a16:creationId xmlns:a16="http://schemas.microsoft.com/office/drawing/2014/main" id="{F1218956-6E9D-2149-BEDA-D1B2C6DF8A53}"/>
              </a:ext>
            </a:extLst>
          </p:cNvPr>
          <p:cNvSpPr>
            <a:spLocks noGrp="1"/>
          </p:cNvSpPr>
          <p:nvPr>
            <p:ph type="media" sz="quarter" idx="13" hasCustomPrompt="1"/>
          </p:nvPr>
        </p:nvSpPr>
        <p:spPr>
          <a:xfrm>
            <a:off x="0" y="0"/>
            <a:ext cx="9140825" cy="5149850"/>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7" name="Picture Placeholder 2">
            <a:extLst>
              <a:ext uri="{FF2B5EF4-FFF2-40B4-BE49-F238E27FC236}">
                <a16:creationId xmlns:a16="http://schemas.microsoft.com/office/drawing/2014/main" id="{762CE5E7-D6C9-D141-BF08-5C1322A6076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3569879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with Headline">
    <p:bg>
      <p:bgPr>
        <a:solidFill>
          <a:schemeClr val="tx1">
            <a:lumMod val="50000"/>
          </a:schemeClr>
        </a:solidFill>
        <a:effectLst/>
      </p:bgPr>
    </p:bg>
    <p:spTree>
      <p:nvGrpSpPr>
        <p:cNvPr id="1" name=""/>
        <p:cNvGrpSpPr/>
        <p:nvPr/>
      </p:nvGrpSpPr>
      <p:grpSpPr>
        <a:xfrm>
          <a:off x="0" y="0"/>
          <a:ext cx="0" cy="0"/>
          <a:chOff x="0" y="0"/>
          <a:chExt cx="0" cy="0"/>
        </a:xfrm>
      </p:grpSpPr>
      <p:sp>
        <p:nvSpPr>
          <p:cNvPr id="7" name="Media Placeholder 2">
            <a:extLst>
              <a:ext uri="{FF2B5EF4-FFF2-40B4-BE49-F238E27FC236}">
                <a16:creationId xmlns:a16="http://schemas.microsoft.com/office/drawing/2014/main" id="{ABCA3114-8912-A440-97CB-467F533CE577}"/>
              </a:ext>
            </a:extLst>
          </p:cNvPr>
          <p:cNvSpPr>
            <a:spLocks noGrp="1"/>
          </p:cNvSpPr>
          <p:nvPr>
            <p:ph type="media" sz="quarter" idx="13" hasCustomPrompt="1"/>
          </p:nvPr>
        </p:nvSpPr>
        <p:spPr>
          <a:xfrm>
            <a:off x="0" y="1646437"/>
            <a:ext cx="9140825" cy="3503412"/>
          </a:xfrm>
        </p:spPr>
        <p:txBody>
          <a:bodyPr>
            <a:normAutofit/>
          </a:bodyPr>
          <a:lstStyle>
            <a:lvl1pPr marL="0" indent="0">
              <a:buNone/>
              <a:defRPr>
                <a:solidFill>
                  <a:schemeClr val="bg1"/>
                </a:solidFill>
              </a:defRPr>
            </a:lvl1pPr>
          </a:lstStyle>
          <a:p>
            <a:r>
              <a:rPr lang="en-US"/>
              <a:t>Click icon to add multimedia file</a:t>
            </a:r>
            <a:endParaRPr lang="en-GB"/>
          </a:p>
        </p:txBody>
      </p:sp>
      <p:sp>
        <p:nvSpPr>
          <p:cNvPr id="5" name="Untertitel 2">
            <a:extLst>
              <a:ext uri="{FF2B5EF4-FFF2-40B4-BE49-F238E27FC236}">
                <a16:creationId xmlns:a16="http://schemas.microsoft.com/office/drawing/2014/main" id="{F08F1BCD-CD02-1648-9960-71031A271022}"/>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bg1"/>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6" name="Titel 1">
            <a:extLst>
              <a:ext uri="{FF2B5EF4-FFF2-40B4-BE49-F238E27FC236}">
                <a16:creationId xmlns:a16="http://schemas.microsoft.com/office/drawing/2014/main" id="{13D603BE-BA03-5D40-9329-EDB39C68D237}"/>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1" name="Picture Placeholder 2">
            <a:extLst>
              <a:ext uri="{FF2B5EF4-FFF2-40B4-BE49-F238E27FC236}">
                <a16:creationId xmlns:a16="http://schemas.microsoft.com/office/drawing/2014/main" id="{5B853511-B280-B041-9AC6-9795DFE9D447}"/>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309897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1: RONDO 2 WaterWear">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FF9E547-92A3-664F-9488-6F3D29036E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3"/>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C2751348-1878-E844-BF20-E97B113741A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8A9F92BB-95E3-2447-B2B7-8BEC35F114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D8C2680F-FD08-6940-8114-765068091157}"/>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4048376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2: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73F01E-F66E-BD4C-A88E-5725F73EDA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808C362A-DA94-C945-A0BD-E757FE19452E}"/>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4362483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nd 3: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12309CD-105B-2442-9410-1A3917CB17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0"/>
            <a:ext cx="9152138"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1979A2C-BBD5-6D40-90CE-88BF4F8BCD08}"/>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3510151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 4: RONDO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830A6F9-B05F-074A-B381-8EE60E995EF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1A316EB0-8127-564A-98AB-E16D4BD2B1C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30714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d 5: RONDO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8907A5C-BE6B-A94A-AF31-420230D3FCA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94A201A6-AD26-1F42-9E76-E52BEA7D6D0F}"/>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6184449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 Quote">
    <p:bg>
      <p:bgPr>
        <a:solidFill>
          <a:schemeClr val="bg1"/>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57361406-9F64-034A-B820-E18DC0F29EEE}"/>
              </a:ext>
            </a:extLst>
          </p:cNvPr>
          <p:cNvSpPr>
            <a:spLocks noGrp="1"/>
          </p:cNvSpPr>
          <p:nvPr>
            <p:ph type="pic" sz="quarter" idx="13"/>
          </p:nvPr>
        </p:nvSpPr>
        <p:spPr>
          <a:xfrm>
            <a:off x="-3175" y="0"/>
            <a:ext cx="9144000" cy="5149850"/>
          </a:xfrm>
        </p:spPr>
        <p:txBody>
          <a:bodyPr>
            <a:normAutofit/>
          </a:bodyPr>
          <a:lstStyle>
            <a:lvl1pPr marL="0" indent="0">
              <a:buNone/>
              <a:defRPr/>
            </a:lvl1pPr>
          </a:lstStyle>
          <a:p>
            <a:r>
              <a:rPr lang="en-US"/>
              <a:t>Click icon to add picture</a:t>
            </a:r>
            <a:endParaRPr lang="en-GB"/>
          </a:p>
        </p:txBody>
      </p:sp>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0" name="Picture Placeholder 2">
            <a:extLst>
              <a:ext uri="{FF2B5EF4-FFF2-40B4-BE49-F238E27FC236}">
                <a16:creationId xmlns:a16="http://schemas.microsoft.com/office/drawing/2014/main" id="{0E5D0BD6-15FA-4C34-9D08-701C0789718F}"/>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20892025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6: Water">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6C48B5-A2F0-C14A-8DAF-FE72751633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1"/>
          </a:xfrm>
          <a:prstGeom prst="rect">
            <a:avLst/>
          </a:prstGeom>
        </p:spPr>
      </p:pic>
      <p:sp>
        <p:nvSpPr>
          <p:cNvPr id="9" name="Rechteck 8"/>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pic>
        <p:nvPicPr>
          <p:cNvPr id="28" name="Picture 27">
            <a:extLst>
              <a:ext uri="{FF2B5EF4-FFF2-40B4-BE49-F238E27FC236}">
                <a16:creationId xmlns:a16="http://schemas.microsoft.com/office/drawing/2014/main" id="{AADF9048-0DA2-B64D-9AF0-48B33E14D3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210F1B5-9982-F941-9F52-0090516F035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43071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7: Splashproof">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1BF4D95-D29C-6D47-A2F9-3D5D6528B1F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96484F00-283A-3641-9E74-D31DACB8F5B3}"/>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5B2D2E5E-FB0F-EE47-9823-198C7CF82F2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37F6CC94-EBD4-274C-AB25-6A48E25744E5}"/>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270976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8: SONNET">
    <p:bg>
      <p:bgPr>
        <a:solidFill>
          <a:schemeClr val="bg1"/>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79C269-4830-A543-A89F-09395FC762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91"/>
            <a:ext cx="9144000" cy="4288868"/>
          </a:xfrm>
          <a:prstGeom prst="rect">
            <a:avLst/>
          </a:prstGeom>
        </p:spPr>
      </p:pic>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0BE6A234-E84D-2C44-B49B-7088C419213B}"/>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474882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nd 9: SONNET">
    <p:bg>
      <p:bgPr>
        <a:solidFill>
          <a:schemeClr val="bg1"/>
        </a:solidFill>
        <a:effectLst/>
      </p:bgPr>
    </p:bg>
    <p:spTree>
      <p:nvGrpSpPr>
        <p:cNvPr id="1" name=""/>
        <p:cNvGrpSpPr/>
        <p:nvPr/>
      </p:nvGrpSpPr>
      <p:grpSpPr>
        <a:xfrm>
          <a:off x="0" y="0"/>
          <a:ext cx="0" cy="0"/>
          <a:chOff x="0" y="0"/>
          <a:chExt cx="0" cy="0"/>
        </a:xfrm>
      </p:grpSpPr>
      <p:pic>
        <p:nvPicPr>
          <p:cNvPr id="9" name="Grafik 14">
            <a:extLst>
              <a:ext uri="{FF2B5EF4-FFF2-40B4-BE49-F238E27FC236}">
                <a16:creationId xmlns:a16="http://schemas.microsoft.com/office/drawing/2014/main" id="{9E13228F-4CE5-D94E-B8F5-E54951DCFA6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2"/>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560A391-CE8A-F548-B1D3-6C09D1188B74}"/>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8227440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10: SONNET">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074CD2-B4F1-7648-B779-9B9EF1713B2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886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3AC40358-346C-814C-BD09-E42F01E616CC}"/>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12348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d 11: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3FF4D0-5D0E-E64A-B4D9-A524458C18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3999" cy="4304045"/>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EC872382-1676-C74C-8B76-DADD792AA7E0}"/>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9895002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12: SAMBA">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444116-41EB-6F4B-B377-F270C01320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3999"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2FB9EDDE-1EA1-C144-9535-85137C3F738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024093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13: SAMBA">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A846A63-337D-9141-A984-26E6681731C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8"/>
            <a:ext cx="9144000" cy="428887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BC8E6D4C-D388-CF44-BD7E-0D8C6D74BF27}"/>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BEB5F896-E698-DC46-B54C-372E7C3489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2" name="Picture Placeholder 11">
            <a:extLst>
              <a:ext uri="{FF2B5EF4-FFF2-40B4-BE49-F238E27FC236}">
                <a16:creationId xmlns:a16="http://schemas.microsoft.com/office/drawing/2014/main" id="{DACE1DBC-2C9D-E04D-8335-A1E32CB16F93}"/>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119426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14: SAMBA">
    <p:bg>
      <p:bgPr>
        <a:solidFill>
          <a:schemeClr val="bg1"/>
        </a:solidFill>
        <a:effectLst/>
      </p:bgPr>
    </p:bg>
    <p:spTree>
      <p:nvGrpSpPr>
        <p:cNvPr id="1" name=""/>
        <p:cNvGrpSpPr/>
        <p:nvPr/>
      </p:nvGrpSpPr>
      <p:grpSpPr>
        <a:xfrm>
          <a:off x="0" y="0"/>
          <a:ext cx="0" cy="0"/>
          <a:chOff x="0" y="0"/>
          <a:chExt cx="0" cy="0"/>
        </a:xfrm>
      </p:grpSpPr>
      <p:pic>
        <p:nvPicPr>
          <p:cNvPr id="9" name="Grafik 6">
            <a:extLst>
              <a:ext uri="{FF2B5EF4-FFF2-40B4-BE49-F238E27FC236}">
                <a16:creationId xmlns:a16="http://schemas.microsoft.com/office/drawing/2014/main" id="{9E810A27-E6F5-9D4C-B953-E3342212E6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10989"/>
            <a:ext cx="9144000" cy="4232511"/>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4FFBE611-1817-9A4D-984A-E2F7A0381B81}"/>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73036B06-0ADA-724C-AF5D-E9C1618C98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3" name="Picture Placeholder 11">
            <a:extLst>
              <a:ext uri="{FF2B5EF4-FFF2-40B4-BE49-F238E27FC236}">
                <a16:creationId xmlns:a16="http://schemas.microsoft.com/office/drawing/2014/main" id="{56860BEB-266D-F845-B269-CBD9493C4C52}"/>
              </a:ext>
            </a:extLst>
          </p:cNvPr>
          <p:cNvPicPr>
            <a:picLocks noChangeAspect="1"/>
          </p:cNvPicPr>
          <p:nvPr userDrawn="1"/>
        </p:nvPicPr>
        <p:blipFill>
          <a:blip r:embed="rId4"/>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639580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nd 15: ADHEAR">
    <p:bg>
      <p:bgPr>
        <a:solidFill>
          <a:schemeClr val="bg1"/>
        </a:solidFill>
        <a:effectLst/>
      </p:bgPr>
    </p:bg>
    <p:spTree>
      <p:nvGrpSpPr>
        <p:cNvPr id="1" name=""/>
        <p:cNvGrpSpPr/>
        <p:nvPr/>
      </p:nvGrpSpPr>
      <p:grpSpPr>
        <a:xfrm>
          <a:off x="0" y="0"/>
          <a:ext cx="0" cy="0"/>
          <a:chOff x="0" y="0"/>
          <a:chExt cx="0" cy="0"/>
        </a:xfrm>
      </p:grpSpPr>
      <p:pic>
        <p:nvPicPr>
          <p:cNvPr id="12" name="Bild 5">
            <a:extLst>
              <a:ext uri="{FF2B5EF4-FFF2-40B4-BE49-F238E27FC236}">
                <a16:creationId xmlns:a16="http://schemas.microsoft.com/office/drawing/2014/main" id="{33B61CAE-715D-FF4B-AE27-9A9A8E52C2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18"/>
          <a:stretch/>
        </p:blipFill>
        <p:spPr>
          <a:xfrm>
            <a:off x="0" y="910990"/>
            <a:ext cx="9144000" cy="4238860"/>
          </a:xfrm>
          <a:prstGeom prst="rect">
            <a:avLst/>
          </a:prstGeom>
        </p:spPr>
      </p:pic>
      <p:sp>
        <p:nvSpPr>
          <p:cNvPr id="2" name="TextBox 1"/>
          <p:cNvSpPr txBox="1"/>
          <p:nvPr userDrawn="1"/>
        </p:nvSpPr>
        <p:spPr>
          <a:xfrm>
            <a:off x="8297333" y="405690"/>
            <a:ext cx="184666" cy="369788"/>
          </a:xfrm>
          <a:prstGeom prst="rect">
            <a:avLst/>
          </a:prstGeom>
          <a:noFill/>
        </p:spPr>
        <p:txBody>
          <a:bodyPr wrap="none" rtlCol="0">
            <a:spAutoFit/>
          </a:bodyPr>
          <a:lstStyle/>
          <a:p>
            <a:endParaRPr lang="en-US" sz="1800"/>
          </a:p>
        </p:txBody>
      </p:sp>
      <p:sp>
        <p:nvSpPr>
          <p:cNvPr id="3" name="TextBox 2"/>
          <p:cNvSpPr txBox="1"/>
          <p:nvPr userDrawn="1"/>
        </p:nvSpPr>
        <p:spPr>
          <a:xfrm>
            <a:off x="9615714" y="847712"/>
            <a:ext cx="184666" cy="369788"/>
          </a:xfrm>
          <a:prstGeom prst="rect">
            <a:avLst/>
          </a:prstGeom>
          <a:noFill/>
        </p:spPr>
        <p:txBody>
          <a:bodyPr wrap="none" rtlCol="0">
            <a:spAutoFit/>
          </a:bodyPr>
          <a:lstStyle/>
          <a:p>
            <a:endParaRPr lang="en-US" sz="1800"/>
          </a:p>
        </p:txBody>
      </p:sp>
      <p:sp>
        <p:nvSpPr>
          <p:cNvPr id="4" name="TextBox 3"/>
          <p:cNvSpPr txBox="1"/>
          <p:nvPr userDrawn="1"/>
        </p:nvSpPr>
        <p:spPr>
          <a:xfrm>
            <a:off x="9482667" y="423856"/>
            <a:ext cx="184666" cy="369788"/>
          </a:xfrm>
          <a:prstGeom prst="rect">
            <a:avLst/>
          </a:prstGeom>
          <a:noFill/>
        </p:spPr>
        <p:txBody>
          <a:bodyPr wrap="none" rtlCol="0">
            <a:spAutoFit/>
          </a:bodyPr>
          <a:lstStyle/>
          <a:p>
            <a:endParaRPr lang="en-US" sz="1800"/>
          </a:p>
        </p:txBody>
      </p:sp>
      <p:sp>
        <p:nvSpPr>
          <p:cNvPr id="10" name="Rechteck 8">
            <a:extLst>
              <a:ext uri="{FF2B5EF4-FFF2-40B4-BE49-F238E27FC236}">
                <a16:creationId xmlns:a16="http://schemas.microsoft.com/office/drawing/2014/main" id="{AD08FA87-8F6D-EF48-9587-6AF7C514E90B}"/>
              </a:ext>
            </a:extLst>
          </p:cNvPr>
          <p:cNvSpPr/>
          <p:nvPr userDrawn="1"/>
        </p:nvSpPr>
        <p:spPr>
          <a:xfrm>
            <a:off x="0" y="4357251"/>
            <a:ext cx="1676400" cy="475200"/>
          </a:xfrm>
          <a:prstGeom prst="rect">
            <a:avLst/>
          </a:prstGeom>
          <a:solidFill>
            <a:srgbClr val="C60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 </a:t>
            </a:r>
          </a:p>
        </p:txBody>
      </p:sp>
      <p:pic>
        <p:nvPicPr>
          <p:cNvPr id="11" name="Picture 10">
            <a:extLst>
              <a:ext uri="{FF2B5EF4-FFF2-40B4-BE49-F238E27FC236}">
                <a16:creationId xmlns:a16="http://schemas.microsoft.com/office/drawing/2014/main" id="{CF2F3647-883D-304D-A66F-F4E2D752AB6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pic>
        <p:nvPicPr>
          <p:cNvPr id="14" name="Bild 12" descr="MS04-Flat_with_plaster_attached_on_floor_2_gy_0069.png">
            <a:extLst>
              <a:ext uri="{FF2B5EF4-FFF2-40B4-BE49-F238E27FC236}">
                <a16:creationId xmlns:a16="http://schemas.microsoft.com/office/drawing/2014/main" id="{67B024B4-EA34-714C-B3D1-0A5461D63D2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907704" y="1422797"/>
            <a:ext cx="5090392" cy="2863346"/>
          </a:xfrm>
          <a:prstGeom prst="rect">
            <a:avLst/>
          </a:prstGeom>
        </p:spPr>
      </p:pic>
      <p:sp>
        <p:nvSpPr>
          <p:cNvPr id="15" name="Rechteck 15">
            <a:extLst>
              <a:ext uri="{FF2B5EF4-FFF2-40B4-BE49-F238E27FC236}">
                <a16:creationId xmlns:a16="http://schemas.microsoft.com/office/drawing/2014/main" id="{DED722DE-1790-B84F-BA09-E35906B2DEBA}"/>
              </a:ext>
            </a:extLst>
          </p:cNvPr>
          <p:cNvSpPr/>
          <p:nvPr userDrawn="1"/>
        </p:nvSpPr>
        <p:spPr>
          <a:xfrm>
            <a:off x="5223161" y="3799061"/>
            <a:ext cx="2973895" cy="353943"/>
          </a:xfrm>
          <a:prstGeom prst="rect">
            <a:avLst/>
          </a:prstGeom>
        </p:spPr>
        <p:txBody>
          <a:bodyPr wrap="square">
            <a:spAutoFit/>
          </a:bodyPr>
          <a:lstStyle/>
          <a:p>
            <a:pPr lvl="0"/>
            <a:r>
              <a:rPr lang="de-AT" sz="1700">
                <a:solidFill>
                  <a:schemeClr val="bg1"/>
                </a:solidFill>
                <a:latin typeface="+mj-lt"/>
              </a:rPr>
              <a:t>ADHEAR. Stick.</a:t>
            </a:r>
            <a:r>
              <a:rPr lang="de-AT" sz="1700" baseline="0">
                <a:solidFill>
                  <a:schemeClr val="bg1"/>
                </a:solidFill>
                <a:latin typeface="+mj-lt"/>
              </a:rPr>
              <a:t> Click. </a:t>
            </a:r>
            <a:r>
              <a:rPr lang="de-AT" sz="1700" baseline="0" err="1">
                <a:solidFill>
                  <a:schemeClr val="bg1"/>
                </a:solidFill>
                <a:latin typeface="+mj-lt"/>
              </a:rPr>
              <a:t>Hear</a:t>
            </a:r>
            <a:r>
              <a:rPr lang="de-AT" sz="1700" baseline="0">
                <a:solidFill>
                  <a:schemeClr val="bg1"/>
                </a:solidFill>
                <a:latin typeface="+mj-lt"/>
              </a:rPr>
              <a:t>.</a:t>
            </a:r>
            <a:endParaRPr lang="de-AT" sz="1700">
              <a:solidFill>
                <a:schemeClr val="bg1"/>
              </a:solidFill>
              <a:latin typeface="+mj-lt"/>
            </a:endParaRPr>
          </a:p>
        </p:txBody>
      </p:sp>
      <p:pic>
        <p:nvPicPr>
          <p:cNvPr id="13" name="Picture Placeholder 11">
            <a:extLst>
              <a:ext uri="{FF2B5EF4-FFF2-40B4-BE49-F238E27FC236}">
                <a16:creationId xmlns:a16="http://schemas.microsoft.com/office/drawing/2014/main" id="{94E68FC2-0E80-CE41-AD26-E8022749B4EE}"/>
              </a:ext>
            </a:extLst>
          </p:cNvPr>
          <p:cNvPicPr>
            <a:picLocks noChangeAspect="1"/>
          </p:cNvPicPr>
          <p:nvPr userDrawn="1"/>
        </p:nvPicPr>
        <p:blipFill>
          <a:blip r:embed="rId5"/>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901210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A: Section Top">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7675DF59-018E-2A4B-8EB1-FA87211A62C2}"/>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75200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nd 16: Custom Image">
    <p:bg>
      <p:bgPr>
        <a:solidFill>
          <a:schemeClr val="bg1"/>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C6887CB-AD7C-FB47-979D-8DAC39C17BDE}"/>
              </a:ext>
            </a:extLst>
          </p:cNvPr>
          <p:cNvSpPr>
            <a:spLocks noGrp="1"/>
          </p:cNvSpPr>
          <p:nvPr>
            <p:ph type="pic" sz="quarter" idx="10"/>
          </p:nvPr>
        </p:nvSpPr>
        <p:spPr>
          <a:xfrm>
            <a:off x="0" y="910990"/>
            <a:ext cx="9139976" cy="4238861"/>
          </a:xfrm>
        </p:spPr>
        <p:txBody>
          <a:bodyPr/>
          <a:lstStyle>
            <a:lvl1pPr marL="0" indent="0">
              <a:buNone/>
              <a:defRPr/>
            </a:lvl1pPr>
          </a:lstStyle>
          <a:p>
            <a:r>
              <a:rPr lang="en-US"/>
              <a:t>Click icon to add picture</a:t>
            </a:r>
            <a:endParaRPr lang="en-GB"/>
          </a:p>
        </p:txBody>
      </p:sp>
      <p:sp>
        <p:nvSpPr>
          <p:cNvPr id="16" name="Text Placeholder 8">
            <a:extLst>
              <a:ext uri="{FF2B5EF4-FFF2-40B4-BE49-F238E27FC236}">
                <a16:creationId xmlns:a16="http://schemas.microsoft.com/office/drawing/2014/main" id="{B3B47100-FCEF-AA4A-B9A3-63927079DCB9}"/>
              </a:ext>
            </a:extLst>
          </p:cNvPr>
          <p:cNvSpPr>
            <a:spLocks noGrp="1"/>
          </p:cNvSpPr>
          <p:nvPr>
            <p:ph type="body" sz="quarter" idx="11"/>
          </p:nvPr>
        </p:nvSpPr>
        <p:spPr>
          <a:xfrm>
            <a:off x="0" y="4357251"/>
            <a:ext cx="1676400" cy="475200"/>
          </a:xfrm>
          <a:solidFill>
            <a:schemeClr val="accent1"/>
          </a:solidFill>
        </p:spPr>
        <p:txBody>
          <a:bodyPr/>
          <a:lstStyle>
            <a:lvl1pPr marL="0" indent="0">
              <a:buNone/>
              <a:defRPr>
                <a:ln>
                  <a:noFill/>
                </a:ln>
                <a:noFill/>
              </a:defRPr>
            </a:lvl1pPr>
            <a:lvl2pPr>
              <a:defRPr>
                <a:ln>
                  <a:noFill/>
                </a:ln>
              </a:defRPr>
            </a:lvl2pPr>
            <a:lvl3pPr>
              <a:defRPr>
                <a:ln>
                  <a:noFill/>
                </a:ln>
              </a:defRPr>
            </a:lvl3pPr>
            <a:lvl4pPr>
              <a:defRPr>
                <a:ln>
                  <a:noFill/>
                </a:ln>
              </a:defRPr>
            </a:lvl4pPr>
            <a:lvl5pPr>
              <a:defRPr>
                <a:ln>
                  <a:noFill/>
                </a:ln>
              </a:defRPr>
            </a:lvl5pPr>
          </a:lstStyle>
          <a:p>
            <a:pPr lvl="0"/>
            <a:r>
              <a:rPr lang="en-US"/>
              <a:t>Click to edit Master text styles</a:t>
            </a:r>
          </a:p>
        </p:txBody>
      </p:sp>
      <p:sp>
        <p:nvSpPr>
          <p:cNvPr id="24" name="Picture Placeholder 23">
            <a:extLst>
              <a:ext uri="{FF2B5EF4-FFF2-40B4-BE49-F238E27FC236}">
                <a16:creationId xmlns:a16="http://schemas.microsoft.com/office/drawing/2014/main" id="{2643C78B-6A55-3944-B283-3FF0453DFAD3}"/>
              </a:ext>
            </a:extLst>
          </p:cNvPr>
          <p:cNvSpPr>
            <a:spLocks noGrp="1"/>
          </p:cNvSpPr>
          <p:nvPr>
            <p:ph type="pic" sz="quarter" idx="12" hasCustomPrompt="1"/>
          </p:nvPr>
        </p:nvSpPr>
        <p:spPr>
          <a:xfrm>
            <a:off x="625699" y="4510251"/>
            <a:ext cx="913680" cy="169200"/>
          </a:xfrm>
        </p:spPr>
        <p:txBody>
          <a:bodyPr/>
          <a:lstStyle>
            <a:lvl1pPr marL="0" indent="0">
              <a:buNone/>
              <a:defRPr>
                <a:solidFill>
                  <a:schemeClr val="bg1"/>
                </a:solidFill>
              </a:defRPr>
            </a:lvl1pPr>
          </a:lstStyle>
          <a:p>
            <a:r>
              <a:rPr lang="en-US"/>
              <a:t>HL Logo</a:t>
            </a:r>
          </a:p>
        </p:txBody>
      </p:sp>
      <p:sp>
        <p:nvSpPr>
          <p:cNvPr id="3" name="TextBox 2"/>
          <p:cNvSpPr txBox="1"/>
          <p:nvPr userDrawn="1"/>
        </p:nvSpPr>
        <p:spPr>
          <a:xfrm>
            <a:off x="9615714" y="847712"/>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sp>
        <p:nvSpPr>
          <p:cNvPr id="4" name="TextBox 3"/>
          <p:cNvSpPr txBox="1"/>
          <p:nvPr userDrawn="1"/>
        </p:nvSpPr>
        <p:spPr>
          <a:xfrm>
            <a:off x="9482667" y="423856"/>
            <a:ext cx="184731" cy="369332"/>
          </a:xfrm>
          <a:prstGeom prst="rect">
            <a:avLst/>
          </a:prstGeom>
          <a:noFill/>
        </p:spPr>
        <p:txBody>
          <a:bodyPr wrap="none" rtlCol="0">
            <a:spAutoFit/>
          </a:bodyPr>
          <a:lstStyle/>
          <a:p>
            <a:pPr marL="0" indent="0">
              <a:buFont typeface="Arial" panose="020B0604020202020204" pitchFamily="34" charset="0"/>
              <a:buNone/>
            </a:pPr>
            <a:endParaRPr lang="en-US" sz="1800"/>
          </a:p>
        </p:txBody>
      </p:sp>
      <p:pic>
        <p:nvPicPr>
          <p:cNvPr id="8" name="Picture Placeholder 11">
            <a:extLst>
              <a:ext uri="{FF2B5EF4-FFF2-40B4-BE49-F238E27FC236}">
                <a16:creationId xmlns:a16="http://schemas.microsoft.com/office/drawing/2014/main" id="{3C95A1B9-B7DA-D44D-A0D8-401BCFA47570}"/>
              </a:ext>
            </a:extLst>
          </p:cNvPr>
          <p:cNvPicPr>
            <a:picLocks noChangeAspect="1"/>
          </p:cNvPicPr>
          <p:nvPr userDrawn="1"/>
        </p:nvPicPr>
        <p:blipFill>
          <a:blip r:embed="rId2"/>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386982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nd 17: Custom Slogan">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B5E4D95-5ACC-CF48-A3B5-87EC1AA9E2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5699" y="4510251"/>
            <a:ext cx="913680" cy="169200"/>
          </a:xfrm>
          <a:prstGeom prst="rect">
            <a:avLst/>
          </a:prstGeom>
        </p:spPr>
      </p:pic>
      <p:sp>
        <p:nvSpPr>
          <p:cNvPr id="2" name="Textfeld 1"/>
          <p:cNvSpPr txBox="1"/>
          <p:nvPr userDrawn="1"/>
        </p:nvSpPr>
        <p:spPr>
          <a:xfrm>
            <a:off x="6374737" y="4479925"/>
            <a:ext cx="1163543" cy="261610"/>
          </a:xfrm>
          <a:prstGeom prst="rect">
            <a:avLst/>
          </a:prstGeom>
          <a:noFill/>
        </p:spPr>
        <p:txBody>
          <a:bodyPr wrap="square" lIns="0" tIns="0" rIns="0" bIns="0" rtlCol="0">
            <a:spAutoFit/>
          </a:bodyPr>
          <a:lstStyle/>
          <a:p>
            <a:pPr marL="0" indent="0" algn="l">
              <a:buFont typeface="Arial" panose="020B0604020202020204" pitchFamily="34" charset="0"/>
              <a:buNone/>
            </a:pPr>
            <a:r>
              <a:rPr lang="de-DE" sz="1700" u="none" err="1">
                <a:solidFill>
                  <a:schemeClr val="bg2"/>
                </a:solidFill>
                <a:latin typeface="+mn-lt"/>
              </a:rPr>
              <a:t>medel.com</a:t>
            </a:r>
            <a:endParaRPr lang="en-GB" sz="1700" u="none">
              <a:solidFill>
                <a:schemeClr val="bg2"/>
              </a:solidFill>
              <a:latin typeface="+mn-lt"/>
            </a:endParaRPr>
          </a:p>
        </p:txBody>
      </p:sp>
      <p:sp>
        <p:nvSpPr>
          <p:cNvPr id="24" name="Picture Placeholder 3">
            <a:extLst>
              <a:ext uri="{FF2B5EF4-FFF2-40B4-BE49-F238E27FC236}">
                <a16:creationId xmlns:a16="http://schemas.microsoft.com/office/drawing/2014/main" id="{C666666A-F4E6-D347-A49D-A8148E5F5CEB}"/>
              </a:ext>
            </a:extLst>
          </p:cNvPr>
          <p:cNvSpPr>
            <a:spLocks noGrp="1"/>
          </p:cNvSpPr>
          <p:nvPr>
            <p:ph type="pic" sz="quarter" idx="19" hasCustomPrompt="1"/>
          </p:nvPr>
        </p:nvSpPr>
        <p:spPr>
          <a:xfrm>
            <a:off x="7713750" y="4441326"/>
            <a:ext cx="246150" cy="238125"/>
          </a:xfrm>
          <a:prstGeom prst="rect">
            <a:avLst/>
          </a:prstGeom>
        </p:spPr>
        <p:txBody>
          <a:bodyPr/>
          <a:lstStyle>
            <a:lvl1pPr marL="0" indent="0">
              <a:buNone/>
              <a:defRPr/>
            </a:lvl1pPr>
          </a:lstStyle>
          <a:p>
            <a:r>
              <a:rPr lang="en-GB"/>
              <a:t>Icon</a:t>
            </a:r>
          </a:p>
        </p:txBody>
      </p:sp>
      <p:sp>
        <p:nvSpPr>
          <p:cNvPr id="25" name="Picture Placeholder 3">
            <a:extLst>
              <a:ext uri="{FF2B5EF4-FFF2-40B4-BE49-F238E27FC236}">
                <a16:creationId xmlns:a16="http://schemas.microsoft.com/office/drawing/2014/main" id="{858DA993-DE2F-5142-BE49-870EC961ADCC}"/>
              </a:ext>
            </a:extLst>
          </p:cNvPr>
          <p:cNvSpPr>
            <a:spLocks noGrp="1"/>
          </p:cNvSpPr>
          <p:nvPr>
            <p:ph type="pic" sz="quarter" idx="20" hasCustomPrompt="1"/>
          </p:nvPr>
        </p:nvSpPr>
        <p:spPr>
          <a:xfrm>
            <a:off x="8082050" y="4441326"/>
            <a:ext cx="246150" cy="238125"/>
          </a:xfrm>
          <a:prstGeom prst="rect">
            <a:avLst/>
          </a:prstGeom>
        </p:spPr>
        <p:txBody>
          <a:bodyPr/>
          <a:lstStyle>
            <a:lvl1pPr marL="0" indent="0">
              <a:buNone/>
              <a:defRPr/>
            </a:lvl1pPr>
          </a:lstStyle>
          <a:p>
            <a:r>
              <a:rPr lang="en-GB"/>
              <a:t>Icon</a:t>
            </a:r>
          </a:p>
        </p:txBody>
      </p:sp>
      <p:sp>
        <p:nvSpPr>
          <p:cNvPr id="26" name="Picture Placeholder 3">
            <a:extLst>
              <a:ext uri="{FF2B5EF4-FFF2-40B4-BE49-F238E27FC236}">
                <a16:creationId xmlns:a16="http://schemas.microsoft.com/office/drawing/2014/main" id="{793387E1-1CBB-2C4D-A77C-E6DCA4287771}"/>
              </a:ext>
            </a:extLst>
          </p:cNvPr>
          <p:cNvSpPr>
            <a:spLocks noGrp="1"/>
          </p:cNvSpPr>
          <p:nvPr>
            <p:ph type="pic" sz="quarter" idx="21" hasCustomPrompt="1"/>
          </p:nvPr>
        </p:nvSpPr>
        <p:spPr>
          <a:xfrm>
            <a:off x="8469400" y="4441326"/>
            <a:ext cx="246150" cy="238125"/>
          </a:xfrm>
          <a:prstGeom prst="rect">
            <a:avLst/>
          </a:prstGeom>
        </p:spPr>
        <p:txBody>
          <a:bodyPr/>
          <a:lstStyle>
            <a:lvl1pPr marL="0" indent="0">
              <a:buNone/>
              <a:defRPr/>
            </a:lvl1pPr>
          </a:lstStyle>
          <a:p>
            <a:r>
              <a:rPr lang="en-GB"/>
              <a:t>Icon</a:t>
            </a:r>
          </a:p>
        </p:txBody>
      </p:sp>
      <p:sp>
        <p:nvSpPr>
          <p:cNvPr id="7" name="Text Placeholder 6">
            <a:extLst>
              <a:ext uri="{FF2B5EF4-FFF2-40B4-BE49-F238E27FC236}">
                <a16:creationId xmlns:a16="http://schemas.microsoft.com/office/drawing/2014/main" id="{5CBA639C-F82A-E147-A786-A6DC298572D7}"/>
              </a:ext>
            </a:extLst>
          </p:cNvPr>
          <p:cNvSpPr>
            <a:spLocks noGrp="1"/>
          </p:cNvSpPr>
          <p:nvPr>
            <p:ph type="body" sz="quarter" idx="22" hasCustomPrompt="1"/>
          </p:nvPr>
        </p:nvSpPr>
        <p:spPr>
          <a:xfrm>
            <a:off x="0" y="2270125"/>
            <a:ext cx="9144000" cy="1752600"/>
          </a:xfrm>
        </p:spPr>
        <p:txBody>
          <a:bodyPr>
            <a:normAutofit/>
          </a:bodyPr>
          <a:lstStyle>
            <a:lvl1pPr marL="0" indent="0" algn="ctr">
              <a:buNone/>
              <a:defRPr sz="3300">
                <a:solidFill>
                  <a:schemeClr val="bg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Statement / Slogan</a:t>
            </a:r>
          </a:p>
        </p:txBody>
      </p:sp>
    </p:spTree>
    <p:extLst>
      <p:ext uri="{BB962C8B-B14F-4D97-AF65-F5344CB8AC3E}">
        <p14:creationId xmlns:p14="http://schemas.microsoft.com/office/powerpoint/2010/main" val="205492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39489533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tx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solidFill>
                  <a:schemeClr val="bg1"/>
                </a:solidFill>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Tree>
    <p:extLst>
      <p:ext uri="{BB962C8B-B14F-4D97-AF65-F5344CB8AC3E}">
        <p14:creationId xmlns:p14="http://schemas.microsoft.com/office/powerpoint/2010/main" val="12446202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 Column">
    <p:bg>
      <p:bgPr>
        <a:solidFill>
          <a:schemeClr val="tx1"/>
        </a:solidFill>
        <a:effectLst/>
      </p:bgPr>
    </p:bg>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CDCD391D-55D3-4663-9660-F434900D52C3}"/>
              </a:ext>
            </a:extLst>
          </p:cNvPr>
          <p:cNvSpPr>
            <a:spLocks noGrp="1"/>
          </p:cNvSpPr>
          <p:nvPr>
            <p:ph sz="quarter" idx="31"/>
          </p:nvPr>
        </p:nvSpPr>
        <p:spPr>
          <a:xfrm>
            <a:off x="457200" y="1531938"/>
            <a:ext cx="8355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7" name="Untertitel 2">
            <a:extLst>
              <a:ext uri="{FF2B5EF4-FFF2-40B4-BE49-F238E27FC236}">
                <a16:creationId xmlns:a16="http://schemas.microsoft.com/office/drawing/2014/main" id="{B85DE99F-187D-0D4E-A1AB-BE7AE5C97404}"/>
              </a:ext>
            </a:extLst>
          </p:cNvPr>
          <p:cNvSpPr>
            <a:spLocks noGrp="1"/>
          </p:cNvSpPr>
          <p:nvPr>
            <p:ph type="subTitle" idx="17" hasCustomPrompt="1"/>
          </p:nvPr>
        </p:nvSpPr>
        <p:spPr>
          <a:xfrm>
            <a:off x="460441" y="876731"/>
            <a:ext cx="8357134" cy="312818"/>
          </a:xfrm>
        </p:spPr>
        <p:txBody>
          <a:bodyPr anchor="t">
            <a:noAutofit/>
          </a:bodyPr>
          <a:lstStyle>
            <a:lvl1pPr marL="0" indent="0" algn="l">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0" name="Titel 1">
            <a:extLst>
              <a:ext uri="{FF2B5EF4-FFF2-40B4-BE49-F238E27FC236}">
                <a16:creationId xmlns:a16="http://schemas.microsoft.com/office/drawing/2014/main" id="{67C5EB16-A855-8945-BA5A-4E80417B4A95}"/>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algn="l">
              <a:defRPr sz="3300">
                <a:solidFill>
                  <a:schemeClr val="accent1"/>
                </a:solidFill>
                <a:latin typeface="Signa Offc Pro Light" panose="020B0504030101020102" pitchFamily="34" charset="77"/>
              </a:defRPr>
            </a:lvl1pPr>
          </a:lstStyle>
          <a:p>
            <a:r>
              <a:rPr lang="en-GB" noProof="0"/>
              <a:t>Headline </a:t>
            </a:r>
          </a:p>
        </p:txBody>
      </p:sp>
      <p:sp>
        <p:nvSpPr>
          <p:cNvPr id="9" name="Text Placeholder 5">
            <a:extLst>
              <a:ext uri="{FF2B5EF4-FFF2-40B4-BE49-F238E27FC236}">
                <a16:creationId xmlns:a16="http://schemas.microsoft.com/office/drawing/2014/main" id="{FC32CB54-1AB8-294F-BDEB-1F0D96A6EBE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01BAA0E2-9842-F34F-86A4-9636B3612B40}"/>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algn="r"/>
            <a:r>
              <a:rPr lang="en-GB" sz="600">
                <a:solidFill>
                  <a:schemeClr val="tx2"/>
                </a:solidFill>
              </a:rPr>
              <a:t>© MED-EL</a:t>
            </a:r>
          </a:p>
        </p:txBody>
      </p:sp>
      <p:sp>
        <p:nvSpPr>
          <p:cNvPr id="15" name="Textplatzhalter 3">
            <a:extLst>
              <a:ext uri="{FF2B5EF4-FFF2-40B4-BE49-F238E27FC236}">
                <a16:creationId xmlns:a16="http://schemas.microsoft.com/office/drawing/2014/main" id="{5F7E84A8-5EA9-7A4C-A2E7-770981A101A4}"/>
              </a:ext>
            </a:extLst>
          </p:cNvPr>
          <p:cNvSpPr>
            <a:spLocks noGrp="1"/>
          </p:cNvSpPr>
          <p:nvPr>
            <p:ph type="body" sz="quarter" idx="24" hasCustomPrompt="1"/>
          </p:nvPr>
        </p:nvSpPr>
        <p:spPr>
          <a:xfrm>
            <a:off x="457200" y="4886370"/>
            <a:ext cx="3963153" cy="184538"/>
          </a:xfrm>
        </p:spPr>
        <p:txBody>
          <a:bodyPr anchor="ctr">
            <a:noAutofit/>
          </a:bodyPr>
          <a:lstStyle>
            <a:lvl1pPr marL="0" indent="0">
              <a:buNone/>
              <a:defRPr sz="600">
                <a:solidFill>
                  <a:schemeClr val="accent1"/>
                </a:solidFill>
                <a:latin typeface="Signa Offc Pro Light" panose="020B0504030101020102" pitchFamily="34" charset="77"/>
              </a:defRPr>
            </a:lvl1pPr>
          </a:lstStyle>
          <a:p>
            <a:pPr lvl="0"/>
            <a:r>
              <a:rPr lang="en-GB" noProof="0"/>
              <a:t>#. Topic</a:t>
            </a:r>
          </a:p>
        </p:txBody>
      </p:sp>
      <p:sp>
        <p:nvSpPr>
          <p:cNvPr id="11" name="Picture Placeholder 2">
            <a:extLst>
              <a:ext uri="{FF2B5EF4-FFF2-40B4-BE49-F238E27FC236}">
                <a16:creationId xmlns:a16="http://schemas.microsoft.com/office/drawing/2014/main" id="{10598DA8-EDE9-A247-818C-77CD839174FC}"/>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037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 Columns">
    <p:bg>
      <p:bgPr>
        <a:solidFill>
          <a:schemeClr val="tx1"/>
        </a:solidFill>
        <a:effectLst/>
      </p:bgPr>
    </p:bg>
    <p:spTree>
      <p:nvGrpSpPr>
        <p:cNvPr id="1" name=""/>
        <p:cNvGrpSpPr/>
        <p:nvPr/>
      </p:nvGrpSpPr>
      <p:grpSpPr>
        <a:xfrm>
          <a:off x="0" y="0"/>
          <a:ext cx="0" cy="0"/>
          <a:chOff x="0" y="0"/>
          <a:chExt cx="0" cy="0"/>
        </a:xfrm>
      </p:grpSpPr>
      <p:sp>
        <p:nvSpPr>
          <p:cNvPr id="24" name="Content Placeholder 2">
            <a:extLst>
              <a:ext uri="{FF2B5EF4-FFF2-40B4-BE49-F238E27FC236}">
                <a16:creationId xmlns:a16="http://schemas.microsoft.com/office/drawing/2014/main" id="{BB2D1E68-9D8D-41D0-9749-37787438AA61}"/>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3E35F25-391A-4B8A-BC6A-9717547F40F3}"/>
              </a:ext>
            </a:extLst>
          </p:cNvPr>
          <p:cNvSpPr>
            <a:spLocks noGrp="1"/>
          </p:cNvSpPr>
          <p:nvPr>
            <p:ph sz="quarter" idx="31"/>
          </p:nvPr>
        </p:nvSpPr>
        <p:spPr>
          <a:xfrm>
            <a:off x="457200"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0" name="Untertitel 2">
            <a:extLst>
              <a:ext uri="{FF2B5EF4-FFF2-40B4-BE49-F238E27FC236}">
                <a16:creationId xmlns:a16="http://schemas.microsoft.com/office/drawing/2014/main" id="{0BCEBF1C-FD36-E748-B945-2E2A3FE5BA5B}"/>
              </a:ext>
            </a:extLst>
          </p:cNvPr>
          <p:cNvSpPr>
            <a:spLocks noGrp="1"/>
          </p:cNvSpPr>
          <p:nvPr>
            <p:ph type="subTitle" idx="20"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1" name="Titel 1">
            <a:extLst>
              <a:ext uri="{FF2B5EF4-FFF2-40B4-BE49-F238E27FC236}">
                <a16:creationId xmlns:a16="http://schemas.microsoft.com/office/drawing/2014/main" id="{A0DDDE30-6894-6F46-A503-F83BE3B68EFE}"/>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2" name="Text Placeholder 5">
            <a:extLst>
              <a:ext uri="{FF2B5EF4-FFF2-40B4-BE49-F238E27FC236}">
                <a16:creationId xmlns:a16="http://schemas.microsoft.com/office/drawing/2014/main" id="{9DF41813-B633-DB4A-B4E7-066891DC8523}"/>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3" name="Text Placeholder 5">
            <a:extLst>
              <a:ext uri="{FF2B5EF4-FFF2-40B4-BE49-F238E27FC236}">
                <a16:creationId xmlns:a16="http://schemas.microsoft.com/office/drawing/2014/main" id="{3D112325-6849-084F-A832-9DB0E8B57BB8}"/>
              </a:ext>
            </a:extLst>
          </p:cNvPr>
          <p:cNvSpPr>
            <a:spLocks noGrp="1"/>
          </p:cNvSpPr>
          <p:nvPr>
            <p:ph type="body" sz="quarter" idx="30"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6" name="Textplatzhalter 3">
            <a:extLst>
              <a:ext uri="{FF2B5EF4-FFF2-40B4-BE49-F238E27FC236}">
                <a16:creationId xmlns:a16="http://schemas.microsoft.com/office/drawing/2014/main" id="{AEE1BCDA-4EAD-4741-860E-38631818737B}"/>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TextBox 16">
            <a:extLst>
              <a:ext uri="{FF2B5EF4-FFF2-40B4-BE49-F238E27FC236}">
                <a16:creationId xmlns:a16="http://schemas.microsoft.com/office/drawing/2014/main" id="{5DE6E27F-7483-E04D-990D-6E9C59243AD1}"/>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4" name="Picture Placeholder 2">
            <a:extLst>
              <a:ext uri="{FF2B5EF4-FFF2-40B4-BE49-F238E27FC236}">
                <a16:creationId xmlns:a16="http://schemas.microsoft.com/office/drawing/2014/main" id="{7323350B-5D74-C241-BE61-4B903E86153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725654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 Columns with Headlines">
    <p:bg>
      <p:bgPr>
        <a:solidFill>
          <a:schemeClr val="tx1"/>
        </a:solidFill>
        <a:effectLst/>
      </p:bgPr>
    </p:bg>
    <p:spTree>
      <p:nvGrpSpPr>
        <p:cNvPr id="1" name=""/>
        <p:cNvGrpSpPr/>
        <p:nvPr/>
      </p:nvGrpSpPr>
      <p:grpSpPr>
        <a:xfrm>
          <a:off x="0" y="0"/>
          <a:ext cx="0" cy="0"/>
          <a:chOff x="0" y="0"/>
          <a:chExt cx="0" cy="0"/>
        </a:xfrm>
      </p:grpSpPr>
      <p:sp>
        <p:nvSpPr>
          <p:cNvPr id="27" name="Content Placeholder 5">
            <a:extLst>
              <a:ext uri="{FF2B5EF4-FFF2-40B4-BE49-F238E27FC236}">
                <a16:creationId xmlns:a16="http://schemas.microsoft.com/office/drawing/2014/main" id="{2C4F5335-B991-4BA0-A53E-A41D066733AE}"/>
              </a:ext>
            </a:extLst>
          </p:cNvPr>
          <p:cNvSpPr>
            <a:spLocks noGrp="1"/>
          </p:cNvSpPr>
          <p:nvPr>
            <p:ph sz="quarter" idx="39"/>
          </p:nvPr>
        </p:nvSpPr>
        <p:spPr>
          <a:xfrm>
            <a:off x="4853225" y="2346323"/>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Content Placeholder 5">
            <a:extLst>
              <a:ext uri="{FF2B5EF4-FFF2-40B4-BE49-F238E27FC236}">
                <a16:creationId xmlns:a16="http://schemas.microsoft.com/office/drawing/2014/main" id="{5FE1B381-136D-4592-A6D3-826C58EDCCCD}"/>
              </a:ext>
            </a:extLst>
          </p:cNvPr>
          <p:cNvSpPr>
            <a:spLocks noGrp="1"/>
          </p:cNvSpPr>
          <p:nvPr>
            <p:ph sz="quarter" idx="38"/>
          </p:nvPr>
        </p:nvSpPr>
        <p:spPr>
          <a:xfrm>
            <a:off x="460800" y="2346325"/>
            <a:ext cx="3960000" cy="2484438"/>
          </a:xfrm>
        </p:spPr>
        <p:txBody>
          <a:bodyPr/>
          <a:lstStyle>
            <a:lvl1pPr>
              <a:defRPr>
                <a:solidFill>
                  <a:schemeClr val="bg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6" name="Untertitel 2">
            <a:extLst>
              <a:ext uri="{FF2B5EF4-FFF2-40B4-BE49-F238E27FC236}">
                <a16:creationId xmlns:a16="http://schemas.microsoft.com/office/drawing/2014/main" id="{809065CC-ADFB-7744-8841-74651F67143F}"/>
              </a:ext>
            </a:extLst>
          </p:cNvPr>
          <p:cNvSpPr>
            <a:spLocks noGrp="1"/>
          </p:cNvSpPr>
          <p:nvPr>
            <p:ph type="subTitle" idx="20" hasCustomPrompt="1"/>
          </p:nvPr>
        </p:nvSpPr>
        <p:spPr>
          <a:xfrm>
            <a:off x="460441" y="876731"/>
            <a:ext cx="8352785"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8" name="Titel 1">
            <a:extLst>
              <a:ext uri="{FF2B5EF4-FFF2-40B4-BE49-F238E27FC236}">
                <a16:creationId xmlns:a16="http://schemas.microsoft.com/office/drawing/2014/main" id="{2E63E1A0-CE3E-5D4A-AEA7-4203C8EDE8C1}"/>
              </a:ext>
            </a:extLst>
          </p:cNvPr>
          <p:cNvSpPr>
            <a:spLocks noGrp="1"/>
          </p:cNvSpPr>
          <p:nvPr>
            <p:ph type="ctrTitle" hasCustomPrompt="1"/>
          </p:nvPr>
        </p:nvSpPr>
        <p:spPr>
          <a:xfrm>
            <a:off x="460440" y="365086"/>
            <a:ext cx="835278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937A0375-3B37-B144-AB5E-588B9E4FD044}"/>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616A136-007F-1D49-9248-F088C5A859D4}"/>
              </a:ext>
            </a:extLst>
          </p:cNvPr>
          <p:cNvSpPr>
            <a:spLocks noGrp="1"/>
          </p:cNvSpPr>
          <p:nvPr>
            <p:ph type="body" sz="quarter" idx="32" hasCustomPrompt="1"/>
          </p:nvPr>
        </p:nvSpPr>
        <p:spPr>
          <a:xfrm>
            <a:off x="4856682"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Box 19">
            <a:extLst>
              <a:ext uri="{FF2B5EF4-FFF2-40B4-BE49-F238E27FC236}">
                <a16:creationId xmlns:a16="http://schemas.microsoft.com/office/drawing/2014/main" id="{024CBB96-81DE-5F4E-BE00-5B80643CCB5D}"/>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21" name="Textplatzhalter 3">
            <a:extLst>
              <a:ext uri="{FF2B5EF4-FFF2-40B4-BE49-F238E27FC236}">
                <a16:creationId xmlns:a16="http://schemas.microsoft.com/office/drawing/2014/main" id="{B791B8E4-997F-094C-A76F-C8B7C43E21F2}"/>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5" name="Text Placeholder 2">
            <a:extLst>
              <a:ext uri="{FF2B5EF4-FFF2-40B4-BE49-F238E27FC236}">
                <a16:creationId xmlns:a16="http://schemas.microsoft.com/office/drawing/2014/main" id="{DEF08310-1D82-4458-A209-4AC13DF3E7F2}"/>
              </a:ext>
            </a:extLst>
          </p:cNvPr>
          <p:cNvSpPr>
            <a:spLocks noGrp="1"/>
          </p:cNvSpPr>
          <p:nvPr>
            <p:ph type="body" sz="quarter" idx="36" hasCustomPrompt="1"/>
          </p:nvPr>
        </p:nvSpPr>
        <p:spPr>
          <a:xfrm>
            <a:off x="45720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26" name="Text Placeholder 2">
            <a:extLst>
              <a:ext uri="{FF2B5EF4-FFF2-40B4-BE49-F238E27FC236}">
                <a16:creationId xmlns:a16="http://schemas.microsoft.com/office/drawing/2014/main" id="{0EC453AA-0CDE-4E3B-BC63-DEC4EB13577E}"/>
              </a:ext>
            </a:extLst>
          </p:cNvPr>
          <p:cNvSpPr>
            <a:spLocks noGrp="1"/>
          </p:cNvSpPr>
          <p:nvPr>
            <p:ph type="body" sz="quarter" idx="37" hasCustomPrompt="1"/>
          </p:nvPr>
        </p:nvSpPr>
        <p:spPr>
          <a:xfrm>
            <a:off x="4856550" y="1519200"/>
            <a:ext cx="3960000" cy="676800"/>
          </a:xfrm>
        </p:spPr>
        <p:txBody>
          <a:bodyPr anchor="b" anchorCtr="0"/>
          <a:lstStyle>
            <a:lvl1pPr marL="0" indent="0">
              <a:buFontTx/>
              <a:buNone/>
              <a:defRPr>
                <a:solidFill>
                  <a:schemeClr val="bg1"/>
                </a:solidFill>
              </a:defRPr>
            </a:lvl1pPr>
          </a:lstStyle>
          <a:p>
            <a:pPr lvl="0"/>
            <a:r>
              <a:rPr lang="en-US"/>
              <a:t>Content</a:t>
            </a:r>
            <a:endParaRPr lang="de-AT"/>
          </a:p>
        </p:txBody>
      </p:sp>
      <p:sp>
        <p:nvSpPr>
          <p:cNvPr id="13" name="Picture Placeholder 2">
            <a:extLst>
              <a:ext uri="{FF2B5EF4-FFF2-40B4-BE49-F238E27FC236}">
                <a16:creationId xmlns:a16="http://schemas.microsoft.com/office/drawing/2014/main" id="{75B5FEC3-D217-E14C-BFF3-763EB2F5DEBA}"/>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3390642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eft - 2 Columns with different Height">
    <p:bg>
      <p:bgPr>
        <a:solidFill>
          <a:schemeClr val="tx1"/>
        </a:solidFill>
        <a:effectLst/>
      </p:bgPr>
    </p:bg>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A0B07D03-B4E9-4207-AFC7-B7D743F5C52B}"/>
              </a:ext>
            </a:extLst>
          </p:cNvPr>
          <p:cNvSpPr>
            <a:spLocks noGrp="1"/>
          </p:cNvSpPr>
          <p:nvPr>
            <p:ph sz="quarter" idx="32"/>
          </p:nvPr>
        </p:nvSpPr>
        <p:spPr>
          <a:xfrm>
            <a:off x="4852800" y="363600"/>
            <a:ext cx="3959225" cy="4464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6BAE5EEE-443D-4302-957D-500D6ABAA4D4}"/>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57112"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57110"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2800" y="4666059"/>
            <a:ext cx="396000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TextBox 13">
            <a:extLst>
              <a:ext uri="{FF2B5EF4-FFF2-40B4-BE49-F238E27FC236}">
                <a16:creationId xmlns:a16="http://schemas.microsoft.com/office/drawing/2014/main" id="{2C0FBE24-EA8D-5949-B906-A1CC951A2BB4}"/>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5" name="Textplatzhalter 3">
            <a:extLst>
              <a:ext uri="{FF2B5EF4-FFF2-40B4-BE49-F238E27FC236}">
                <a16:creationId xmlns:a16="http://schemas.microsoft.com/office/drawing/2014/main" id="{21B4A356-8BC5-5B4E-B5CF-6AE3619D554F}"/>
              </a:ext>
            </a:extLst>
          </p:cNvPr>
          <p:cNvSpPr>
            <a:spLocks noGrp="1"/>
          </p:cNvSpPr>
          <p:nvPr>
            <p:ph type="body" sz="quarter" idx="24" hasCustomPrompt="1"/>
          </p:nvPr>
        </p:nvSpPr>
        <p:spPr>
          <a:xfrm>
            <a:off x="457200" y="4886370"/>
            <a:ext cx="3963153"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26279532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ef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CDD2710-7D89-43D7-A2BD-D19548646640}"/>
              </a:ext>
            </a:extLst>
          </p:cNvPr>
          <p:cNvSpPr>
            <a:spLocks noGrp="1"/>
          </p:cNvSpPr>
          <p:nvPr>
            <p:ph sz="quarter" idx="31"/>
          </p:nvPr>
        </p:nvSpPr>
        <p:spPr>
          <a:xfrm>
            <a:off x="457200" y="1533600"/>
            <a:ext cx="3959225"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p:cNvSpPr>
          <p:nvPr>
            <p:ph type="pic" sz="quarter" idx="11"/>
          </p:nvPr>
        </p:nvSpPr>
        <p:spPr>
          <a:xfrm>
            <a:off x="4572000" y="0"/>
            <a:ext cx="4572000"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3959913"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3959913"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0" name="Textplatzhalter 3">
            <a:extLst>
              <a:ext uri="{FF2B5EF4-FFF2-40B4-BE49-F238E27FC236}">
                <a16:creationId xmlns:a16="http://schemas.microsoft.com/office/drawing/2014/main" id="{150862DA-3E2C-2B4E-A7AF-824759ECB11B}"/>
              </a:ext>
            </a:extLst>
          </p:cNvPr>
          <p:cNvSpPr>
            <a:spLocks noGrp="1"/>
          </p:cNvSpPr>
          <p:nvPr>
            <p:ph type="body" sz="quarter" idx="25" hasCustomPrompt="1"/>
          </p:nvPr>
        </p:nvSpPr>
        <p:spPr>
          <a:xfrm>
            <a:off x="457201" y="4886370"/>
            <a:ext cx="342308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3880282"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9" name="Text Placeholder 5">
            <a:extLst>
              <a:ext uri="{FF2B5EF4-FFF2-40B4-BE49-F238E27FC236}">
                <a16:creationId xmlns:a16="http://schemas.microsoft.com/office/drawing/2014/main" id="{93063E5B-A45B-554D-BBFA-C339BDD0B43C}"/>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42284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eft - 1 Column with Image Small">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AD3D8F4-68D4-4AD0-A80F-F7494E8E42EF}"/>
              </a:ext>
            </a:extLst>
          </p:cNvPr>
          <p:cNvSpPr>
            <a:spLocks noGrp="1"/>
          </p:cNvSpPr>
          <p:nvPr>
            <p:ph sz="quarter" idx="31"/>
          </p:nvPr>
        </p:nvSpPr>
        <p:spPr>
          <a:xfrm>
            <a:off x="457199" y="1533600"/>
            <a:ext cx="5637600"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8" name="Picture Placeholder 2">
            <a:extLst>
              <a:ext uri="{FF2B5EF4-FFF2-40B4-BE49-F238E27FC236}">
                <a16:creationId xmlns:a16="http://schemas.microsoft.com/office/drawing/2014/main" id="{CEB0B569-483D-B144-B77C-89907CC491E6}"/>
              </a:ext>
            </a:extLst>
          </p:cNvPr>
          <p:cNvSpPr>
            <a:spLocks noGrp="1" noChangeAspect="1"/>
          </p:cNvSpPr>
          <p:nvPr>
            <p:ph type="pic" sz="quarter" idx="11"/>
          </p:nvPr>
        </p:nvSpPr>
        <p:spPr>
          <a:xfrm>
            <a:off x="6250775" y="0"/>
            <a:ext cx="2893225" cy="5149850"/>
          </a:xfrm>
        </p:spPr>
        <p:txBody>
          <a:bodyPr tIns="79200" rIns="79200" bIns="327600">
            <a:normAutofit/>
          </a:bodyPr>
          <a:lstStyle>
            <a:lvl1pPr marL="0" indent="0">
              <a:buNone/>
              <a:defRPr>
                <a:solidFill>
                  <a:schemeClr val="bg1"/>
                </a:solidFill>
              </a:defRPr>
            </a:lvl1pPr>
          </a:lstStyle>
          <a:p>
            <a:r>
              <a:rPr lang="en-US"/>
              <a:t>Click icon to add picture</a:t>
            </a:r>
            <a:endParaRPr lang="en-GB"/>
          </a:p>
        </p:txBody>
      </p:sp>
      <p:sp>
        <p:nvSpPr>
          <p:cNvPr id="16" name="Untertitel 2">
            <a:extLst>
              <a:ext uri="{FF2B5EF4-FFF2-40B4-BE49-F238E27FC236}">
                <a16:creationId xmlns:a16="http://schemas.microsoft.com/office/drawing/2014/main" id="{2E155563-8D50-9048-8F99-7076B1E530D3}"/>
              </a:ext>
            </a:extLst>
          </p:cNvPr>
          <p:cNvSpPr>
            <a:spLocks noGrp="1"/>
          </p:cNvSpPr>
          <p:nvPr>
            <p:ph type="subTitle" idx="20" hasCustomPrompt="1"/>
          </p:nvPr>
        </p:nvSpPr>
        <p:spPr>
          <a:xfrm>
            <a:off x="460441" y="876731"/>
            <a:ext cx="563877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Titel 1">
            <a:extLst>
              <a:ext uri="{FF2B5EF4-FFF2-40B4-BE49-F238E27FC236}">
                <a16:creationId xmlns:a16="http://schemas.microsoft.com/office/drawing/2014/main" id="{EC19D95E-0C38-7C40-AF04-0797B3608836}"/>
              </a:ext>
            </a:extLst>
          </p:cNvPr>
          <p:cNvSpPr>
            <a:spLocks noGrp="1"/>
          </p:cNvSpPr>
          <p:nvPr>
            <p:ph type="ctrTitle" hasCustomPrompt="1"/>
          </p:nvPr>
        </p:nvSpPr>
        <p:spPr>
          <a:xfrm>
            <a:off x="460440" y="365086"/>
            <a:ext cx="563877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3" name="TextBox 22">
            <a:extLst>
              <a:ext uri="{FF2B5EF4-FFF2-40B4-BE49-F238E27FC236}">
                <a16:creationId xmlns:a16="http://schemas.microsoft.com/office/drawing/2014/main" id="{63C03DB9-B43C-6A4E-8398-3846F7144F1A}"/>
              </a:ext>
            </a:extLst>
          </p:cNvPr>
          <p:cNvSpPr txBox="1"/>
          <p:nvPr userDrawn="1"/>
        </p:nvSpPr>
        <p:spPr>
          <a:xfrm>
            <a:off x="5565228"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1" name="Textplatzhalter 3">
            <a:extLst>
              <a:ext uri="{FF2B5EF4-FFF2-40B4-BE49-F238E27FC236}">
                <a16:creationId xmlns:a16="http://schemas.microsoft.com/office/drawing/2014/main" id="{549CD3DF-D973-FC46-B735-943617DDA918}"/>
              </a:ext>
            </a:extLst>
          </p:cNvPr>
          <p:cNvSpPr>
            <a:spLocks noGrp="1"/>
          </p:cNvSpPr>
          <p:nvPr>
            <p:ph type="body" sz="quarter" idx="25" hasCustomPrompt="1"/>
          </p:nvPr>
        </p:nvSpPr>
        <p:spPr>
          <a:xfrm>
            <a:off x="457201" y="4886370"/>
            <a:ext cx="4962552"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9" name="Text Placeholder 5">
            <a:extLst>
              <a:ext uri="{FF2B5EF4-FFF2-40B4-BE49-F238E27FC236}">
                <a16:creationId xmlns:a16="http://schemas.microsoft.com/office/drawing/2014/main" id="{E171FCD3-0E79-8146-802A-696EAE75B34E}"/>
              </a:ext>
            </a:extLst>
          </p:cNvPr>
          <p:cNvSpPr>
            <a:spLocks noGrp="1"/>
          </p:cNvSpPr>
          <p:nvPr>
            <p:ph type="body" sz="quarter" idx="29" hasCustomPrompt="1"/>
          </p:nvPr>
        </p:nvSpPr>
        <p:spPr>
          <a:xfrm>
            <a:off x="460441" y="4666059"/>
            <a:ext cx="5638774"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39485250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3ACAF1-F6B3-8B49-ABC7-08C48DE71274}"/>
              </a:ext>
            </a:extLst>
          </p:cNvPr>
          <p:cNvSpPr/>
          <p:nvPr userDrawn="1"/>
        </p:nvSpPr>
        <p:spPr>
          <a:xfrm>
            <a:off x="0" y="4053695"/>
            <a:ext cx="9139437" cy="1152000"/>
          </a:xfrm>
          <a:prstGeom prst="rect">
            <a:avLst/>
          </a:prstGeom>
          <a:solidFill>
            <a:schemeClr val="tx1">
              <a:alpha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2" name="Rectangle 1">
            <a:extLst>
              <a:ext uri="{FF2B5EF4-FFF2-40B4-BE49-F238E27FC236}">
                <a16:creationId xmlns:a16="http://schemas.microsoft.com/office/drawing/2014/main" id="{9708E290-778F-D84F-86B2-4F756A1E1E10}"/>
              </a:ext>
            </a:extLst>
          </p:cNvPr>
          <p:cNvSpPr/>
          <p:nvPr userDrawn="1"/>
        </p:nvSpPr>
        <p:spPr>
          <a:xfrm>
            <a:off x="-3586" y="2919695"/>
            <a:ext cx="9144000" cy="1134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3" name="Text Placeholder 5">
            <a:extLst>
              <a:ext uri="{FF2B5EF4-FFF2-40B4-BE49-F238E27FC236}">
                <a16:creationId xmlns:a16="http://schemas.microsoft.com/office/drawing/2014/main" id="{A911BFC6-769F-C246-8C34-A34496C52A1C}"/>
              </a:ext>
            </a:extLst>
          </p:cNvPr>
          <p:cNvSpPr>
            <a:spLocks noGrp="1"/>
          </p:cNvSpPr>
          <p:nvPr>
            <p:ph type="body" sz="quarter" idx="13" hasCustomPrompt="1"/>
          </p:nvPr>
        </p:nvSpPr>
        <p:spPr>
          <a:xfrm>
            <a:off x="-3586" y="4053695"/>
            <a:ext cx="9147586" cy="1152000"/>
          </a:xfrm>
          <a:prstGeom prst="rect">
            <a:avLst/>
          </a:prstGeom>
          <a:noFill/>
        </p:spPr>
        <p:txBody>
          <a:bodyPr wrap="none" lIns="468000" tIns="432000" rIns="0">
            <a:noAutofit/>
          </a:bodyPr>
          <a:lstStyle>
            <a:lvl1pPr marL="0" indent="0">
              <a:buNone/>
              <a:defRPr sz="1700">
                <a:ln>
                  <a:noFill/>
                </a:ln>
                <a:solidFill>
                  <a:schemeClr val="bg2"/>
                </a:solidFill>
              </a:defRPr>
            </a:lvl1pPr>
          </a:lstStyle>
          <a:p>
            <a:pPr lvl="0"/>
            <a:r>
              <a:rPr lang="en-GB"/>
              <a:t>First Name Last Name – Name of the Event</a:t>
            </a:r>
          </a:p>
        </p:txBody>
      </p:sp>
      <p:sp>
        <p:nvSpPr>
          <p:cNvPr id="15" name="Text Placeholder 5">
            <a:extLst>
              <a:ext uri="{FF2B5EF4-FFF2-40B4-BE49-F238E27FC236}">
                <a16:creationId xmlns:a16="http://schemas.microsoft.com/office/drawing/2014/main" id="{E49F3FD4-E30F-1540-ABF2-6BE48E136496}"/>
              </a:ext>
            </a:extLst>
          </p:cNvPr>
          <p:cNvSpPr>
            <a:spLocks noGrp="1"/>
          </p:cNvSpPr>
          <p:nvPr>
            <p:ph type="body" sz="quarter" idx="12" hasCustomPrompt="1"/>
          </p:nvPr>
        </p:nvSpPr>
        <p:spPr>
          <a:xfrm>
            <a:off x="241203" y="2919696"/>
            <a:ext cx="8661600" cy="1133998"/>
          </a:xfrm>
          <a:prstGeom prst="rect">
            <a:avLst/>
          </a:prstGeom>
          <a:noFill/>
        </p:spPr>
        <p:txBody>
          <a:bodyPr wrap="none" lIns="216000" tIns="144000" rIns="0">
            <a:noAutofit/>
          </a:bodyPr>
          <a:lstStyle>
            <a:lvl1pPr marL="0" indent="0">
              <a:buNone/>
              <a:defRPr sz="3300">
                <a:solidFill>
                  <a:schemeClr val="bg1"/>
                </a:solidFill>
              </a:defRPr>
            </a:lvl1pPr>
          </a:lstStyle>
          <a:p>
            <a:pPr lvl="0"/>
            <a:r>
              <a:rPr lang="en-GB"/>
              <a:t>Headline</a:t>
            </a:r>
          </a:p>
        </p:txBody>
      </p:sp>
      <p:sp>
        <p:nvSpPr>
          <p:cNvPr id="16" name="Untertitel 2">
            <a:extLst>
              <a:ext uri="{FF2B5EF4-FFF2-40B4-BE49-F238E27FC236}">
                <a16:creationId xmlns:a16="http://schemas.microsoft.com/office/drawing/2014/main" id="{26BB7170-D94F-3248-9DA5-801965671199}"/>
              </a:ext>
            </a:extLst>
          </p:cNvPr>
          <p:cNvSpPr>
            <a:spLocks noGrp="1"/>
          </p:cNvSpPr>
          <p:nvPr>
            <p:ph type="subTitle" idx="1" hasCustomPrompt="1"/>
          </p:nvPr>
        </p:nvSpPr>
        <p:spPr>
          <a:xfrm>
            <a:off x="460438" y="3565052"/>
            <a:ext cx="8357138" cy="312818"/>
          </a:xfrm>
          <a:prstGeom prst="rect">
            <a:avLst/>
          </a:prstGeom>
        </p:spPr>
        <p:txBody>
          <a:bodyPr anchor="t">
            <a:noAutofit/>
          </a:bodyPr>
          <a:lstStyle>
            <a:lvl1pPr marL="0" indent="0" algn="l">
              <a:buFont typeface="Arial" panose="020B0604020202020204" pitchFamily="34" charset="0"/>
              <a:buNone/>
              <a:defRPr sz="2450">
                <a:solidFill>
                  <a:schemeClr val="bg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7" name="Vertical Text Placeholder 7">
            <a:extLst>
              <a:ext uri="{FF2B5EF4-FFF2-40B4-BE49-F238E27FC236}">
                <a16:creationId xmlns:a16="http://schemas.microsoft.com/office/drawing/2014/main" id="{4AC2A4CC-355A-654A-B982-5684BA37505E}"/>
              </a:ext>
            </a:extLst>
          </p:cNvPr>
          <p:cNvSpPr>
            <a:spLocks noGrp="1"/>
          </p:cNvSpPr>
          <p:nvPr>
            <p:ph type="body" orient="vert" sz="quarter" idx="15" hasCustomPrompt="1"/>
          </p:nvPr>
        </p:nvSpPr>
        <p:spPr>
          <a:xfrm rot="10800000">
            <a:off x="119115" y="4159248"/>
            <a:ext cx="67800" cy="512763"/>
          </a:xfrm>
          <a:prstGeom prst="rect">
            <a:avLst/>
          </a:prstGeom>
        </p:spPr>
        <p:txBody>
          <a:bodyPr vert="eaVert" wrap="none">
            <a:noAutofit/>
          </a:bodyPr>
          <a:lstStyle>
            <a:lvl1pPr marL="0" indent="0">
              <a:buNone/>
              <a:defRPr sz="600">
                <a:solidFill>
                  <a:schemeClr val="bg2"/>
                </a:solidFill>
              </a:defRPr>
            </a:lvl1pPr>
            <a:lvl2pPr>
              <a:defRPr sz="600">
                <a:solidFill>
                  <a:schemeClr val="bg2"/>
                </a:solidFill>
              </a:defRPr>
            </a:lvl2pPr>
            <a:lvl3pPr>
              <a:defRPr sz="600">
                <a:solidFill>
                  <a:schemeClr val="bg2"/>
                </a:solidFill>
              </a:defRPr>
            </a:lvl3pPr>
            <a:lvl4pPr>
              <a:defRPr sz="600">
                <a:solidFill>
                  <a:schemeClr val="bg2"/>
                </a:solidFill>
              </a:defRPr>
            </a:lvl4pPr>
            <a:lvl5pPr>
              <a:defRPr sz="600">
                <a:solidFill>
                  <a:schemeClr val="bg2"/>
                </a:solidFill>
              </a:defRPr>
            </a:lvl5pPr>
          </a:lstStyle>
          <a:p>
            <a:pPr lvl="0"/>
            <a:r>
              <a:rPr lang="en-US"/>
              <a:t>XXXXX r1.0</a:t>
            </a:r>
            <a:endParaRPr lang="en-GB"/>
          </a:p>
        </p:txBody>
      </p:sp>
      <p:sp>
        <p:nvSpPr>
          <p:cNvPr id="3" name="Rectangle 2">
            <a:extLst>
              <a:ext uri="{FF2B5EF4-FFF2-40B4-BE49-F238E27FC236}">
                <a16:creationId xmlns:a16="http://schemas.microsoft.com/office/drawing/2014/main" id="{4BD62B5E-2BFB-0F4E-A353-9FE0E8DB5243}"/>
              </a:ext>
            </a:extLst>
          </p:cNvPr>
          <p:cNvSpPr/>
          <p:nvPr userDrawn="1"/>
        </p:nvSpPr>
        <p:spPr>
          <a:xfrm>
            <a:off x="-3586"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sp>
        <p:nvSpPr>
          <p:cNvPr id="18" name="Rectangle 17">
            <a:extLst>
              <a:ext uri="{FF2B5EF4-FFF2-40B4-BE49-F238E27FC236}">
                <a16:creationId xmlns:a16="http://schemas.microsoft.com/office/drawing/2014/main" id="{0E3A6720-0DAA-734D-A9DA-C6A6EB2D7976}"/>
              </a:ext>
            </a:extLst>
          </p:cNvPr>
          <p:cNvSpPr/>
          <p:nvPr userDrawn="1"/>
        </p:nvSpPr>
        <p:spPr>
          <a:xfrm>
            <a:off x="8894649" y="2919694"/>
            <a:ext cx="244789" cy="1134001"/>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ctr">
              <a:buFont typeface="Arial" panose="020B0604020202020204" pitchFamily="34" charset="0"/>
              <a:buNone/>
            </a:pPr>
            <a:endParaRPr lang="en-GB"/>
          </a:p>
        </p:txBody>
      </p:sp>
      <p:pic>
        <p:nvPicPr>
          <p:cNvPr id="11" name="Picture Placeholder 11">
            <a:extLst>
              <a:ext uri="{FF2B5EF4-FFF2-40B4-BE49-F238E27FC236}">
                <a16:creationId xmlns:a16="http://schemas.microsoft.com/office/drawing/2014/main" id="{1B6E6613-9C64-D845-AE32-A410B56269BB}"/>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7032551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ight - 2 Columns with different Height">
    <p:bg>
      <p:bgPr>
        <a:solidFill>
          <a:schemeClr val="tx1"/>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E80A3F28-EF36-4AF8-AE79-1E03A97FBD7F}"/>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 name="Content Placeholder 2">
            <a:extLst>
              <a:ext uri="{FF2B5EF4-FFF2-40B4-BE49-F238E27FC236}">
                <a16:creationId xmlns:a16="http://schemas.microsoft.com/office/drawing/2014/main" id="{B12F22A8-4FEA-4771-B8DF-FEE3CD021EFD}"/>
              </a:ext>
            </a:extLst>
          </p:cNvPr>
          <p:cNvSpPr>
            <a:spLocks noGrp="1"/>
          </p:cNvSpPr>
          <p:nvPr>
            <p:ph sz="quarter" idx="31"/>
          </p:nvPr>
        </p:nvSpPr>
        <p:spPr>
          <a:xfrm>
            <a:off x="457200" y="365125"/>
            <a:ext cx="3959225" cy="4465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2" name="Textplatzhalter 3">
            <a:extLst>
              <a:ext uri="{FF2B5EF4-FFF2-40B4-BE49-F238E27FC236}">
                <a16:creationId xmlns:a16="http://schemas.microsoft.com/office/drawing/2014/main" id="{BDCFBC8F-F569-2642-A36D-700720657390}"/>
              </a:ext>
            </a:extLst>
          </p:cNvPr>
          <p:cNvSpPr>
            <a:spLocks noGrp="1"/>
          </p:cNvSpPr>
          <p:nvPr>
            <p:ph type="body" sz="quarter" idx="24" hasCustomPrompt="1"/>
          </p:nvPr>
        </p:nvSpPr>
        <p:spPr>
          <a:xfrm>
            <a:off x="457200" y="4886370"/>
            <a:ext cx="3963241"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7" name="Untertitel 2">
            <a:extLst>
              <a:ext uri="{FF2B5EF4-FFF2-40B4-BE49-F238E27FC236}">
                <a16:creationId xmlns:a16="http://schemas.microsoft.com/office/drawing/2014/main" id="{8C757DCC-DB21-C74E-8B28-B700559CEE95}"/>
              </a:ext>
            </a:extLst>
          </p:cNvPr>
          <p:cNvSpPr>
            <a:spLocks noGrp="1"/>
          </p:cNvSpPr>
          <p:nvPr>
            <p:ph type="subTitle" idx="20" hasCustomPrompt="1"/>
          </p:nvPr>
        </p:nvSpPr>
        <p:spPr>
          <a:xfrm>
            <a:off x="4853137" y="876731"/>
            <a:ext cx="396008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1" name="Titel 1">
            <a:extLst>
              <a:ext uri="{FF2B5EF4-FFF2-40B4-BE49-F238E27FC236}">
                <a16:creationId xmlns:a16="http://schemas.microsoft.com/office/drawing/2014/main" id="{ACAF2AFD-BBB2-4F4A-8E65-EBD1DDD6E0A1}"/>
              </a:ext>
            </a:extLst>
          </p:cNvPr>
          <p:cNvSpPr>
            <a:spLocks noGrp="1"/>
          </p:cNvSpPr>
          <p:nvPr>
            <p:ph type="ctrTitle" hasCustomPrompt="1"/>
          </p:nvPr>
        </p:nvSpPr>
        <p:spPr>
          <a:xfrm>
            <a:off x="4853135" y="365086"/>
            <a:ext cx="396008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5" name="TextBox 24">
            <a:extLst>
              <a:ext uri="{FF2B5EF4-FFF2-40B4-BE49-F238E27FC236}">
                <a16:creationId xmlns:a16="http://schemas.microsoft.com/office/drawing/2014/main" id="{36758A63-FDF9-C043-A308-DCAB39414B6B}"/>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0" name="Text Placeholder 5">
            <a:extLst>
              <a:ext uri="{FF2B5EF4-FFF2-40B4-BE49-F238E27FC236}">
                <a16:creationId xmlns:a16="http://schemas.microsoft.com/office/drawing/2014/main" id="{BC152DCB-19EA-804E-B66F-19509CCF725F}"/>
              </a:ext>
            </a:extLst>
          </p:cNvPr>
          <p:cNvSpPr>
            <a:spLocks noGrp="1"/>
          </p:cNvSpPr>
          <p:nvPr>
            <p:ph type="body" sz="quarter" idx="29" hasCustomPrompt="1"/>
          </p:nvPr>
        </p:nvSpPr>
        <p:spPr>
          <a:xfrm>
            <a:off x="460441" y="4666059"/>
            <a:ext cx="3959912"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1" name="Text Placeholder 5">
            <a:extLst>
              <a:ext uri="{FF2B5EF4-FFF2-40B4-BE49-F238E27FC236}">
                <a16:creationId xmlns:a16="http://schemas.microsoft.com/office/drawing/2014/main" id="{2C3C9294-545A-B046-A56F-6A7F279B1445}"/>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9016356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ight - 1 Column with Image Big">
    <p:bg>
      <p:bgPr>
        <a:solidFill>
          <a:schemeClr val="tx1"/>
        </a:solidFill>
        <a:effectLst/>
      </p:bgPr>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CA0A8CA4-AFC1-4D0D-B9FC-C03F1766A286}"/>
              </a:ext>
            </a:extLst>
          </p:cNvPr>
          <p:cNvSpPr>
            <a:spLocks noGrp="1"/>
          </p:cNvSpPr>
          <p:nvPr>
            <p:ph sz="quarter" idx="32"/>
          </p:nvPr>
        </p:nvSpPr>
        <p:spPr>
          <a:xfrm>
            <a:off x="4858215" y="1531938"/>
            <a:ext cx="3959225"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0" y="1"/>
            <a:ext cx="4691223"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4853227" y="876731"/>
            <a:ext cx="3967450"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4853225" y="365086"/>
            <a:ext cx="3967450"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4853225" y="4886370"/>
            <a:ext cx="3424279"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FD0078D7-C240-CA4C-99BC-EB81A365104F}"/>
              </a:ext>
            </a:extLst>
          </p:cNvPr>
          <p:cNvSpPr>
            <a:spLocks noGrp="1"/>
          </p:cNvSpPr>
          <p:nvPr>
            <p:ph type="body" sz="quarter" idx="30" hasCustomPrompt="1"/>
          </p:nvPr>
        </p:nvSpPr>
        <p:spPr>
          <a:xfrm>
            <a:off x="4856682" y="4666059"/>
            <a:ext cx="3963993"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Tree>
    <p:extLst>
      <p:ext uri="{BB962C8B-B14F-4D97-AF65-F5344CB8AC3E}">
        <p14:creationId xmlns:p14="http://schemas.microsoft.com/office/powerpoint/2010/main" val="27989737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ight - 1 Column with Image Small">
    <p:bg>
      <p:bgPr>
        <a:solidFill>
          <a:schemeClr val="tx1"/>
        </a:solidFill>
        <a:effectLst/>
      </p:bgPr>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300E719-1DFB-4248-8B37-CD10ECA65161}"/>
              </a:ext>
            </a:extLst>
          </p:cNvPr>
          <p:cNvSpPr>
            <a:spLocks noGrp="1"/>
          </p:cNvSpPr>
          <p:nvPr>
            <p:ph sz="quarter" idx="32"/>
          </p:nvPr>
        </p:nvSpPr>
        <p:spPr>
          <a:xfrm>
            <a:off x="3229025" y="1531938"/>
            <a:ext cx="5583600" cy="32988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9" name="Picture Placeholder 2">
            <a:extLst>
              <a:ext uri="{FF2B5EF4-FFF2-40B4-BE49-F238E27FC236}">
                <a16:creationId xmlns:a16="http://schemas.microsoft.com/office/drawing/2014/main" id="{E0F1991A-2D34-8E45-BF73-72CF2C326986}"/>
              </a:ext>
            </a:extLst>
          </p:cNvPr>
          <p:cNvSpPr>
            <a:spLocks noGrp="1"/>
          </p:cNvSpPr>
          <p:nvPr>
            <p:ph type="pic" sz="quarter" idx="18"/>
          </p:nvPr>
        </p:nvSpPr>
        <p:spPr>
          <a:xfrm>
            <a:off x="-1" y="1"/>
            <a:ext cx="3067021" cy="5149849"/>
          </a:xfrm>
        </p:spPr>
        <p:txBody>
          <a:bodyPr>
            <a:normAutofit/>
          </a:bodyPr>
          <a:lstStyle>
            <a:lvl1pPr marL="0" indent="0">
              <a:buNone/>
              <a:defRPr>
                <a:solidFill>
                  <a:schemeClr val="bg1"/>
                </a:solidFill>
              </a:defRPr>
            </a:lvl1pPr>
          </a:lstStyle>
          <a:p>
            <a:r>
              <a:rPr lang="en-US"/>
              <a:t>Click icon to add picture</a:t>
            </a:r>
            <a:endParaRPr lang="en-GB"/>
          </a:p>
        </p:txBody>
      </p:sp>
      <p:sp>
        <p:nvSpPr>
          <p:cNvPr id="11" name="Untertitel 2">
            <a:extLst>
              <a:ext uri="{FF2B5EF4-FFF2-40B4-BE49-F238E27FC236}">
                <a16:creationId xmlns:a16="http://schemas.microsoft.com/office/drawing/2014/main" id="{CC77C4D4-5C65-B540-8311-0C83CB1F5644}"/>
              </a:ext>
            </a:extLst>
          </p:cNvPr>
          <p:cNvSpPr>
            <a:spLocks noGrp="1"/>
          </p:cNvSpPr>
          <p:nvPr>
            <p:ph type="subTitle" idx="20" hasCustomPrompt="1"/>
          </p:nvPr>
        </p:nvSpPr>
        <p:spPr>
          <a:xfrm>
            <a:off x="3229027" y="876731"/>
            <a:ext cx="5584199"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3" name="Titel 1">
            <a:extLst>
              <a:ext uri="{FF2B5EF4-FFF2-40B4-BE49-F238E27FC236}">
                <a16:creationId xmlns:a16="http://schemas.microsoft.com/office/drawing/2014/main" id="{41881666-BB3E-3549-A6A5-3AA03F2CFBDC}"/>
              </a:ext>
            </a:extLst>
          </p:cNvPr>
          <p:cNvSpPr>
            <a:spLocks noGrp="1"/>
          </p:cNvSpPr>
          <p:nvPr>
            <p:ph type="ctrTitle" hasCustomPrompt="1"/>
          </p:nvPr>
        </p:nvSpPr>
        <p:spPr>
          <a:xfrm>
            <a:off x="3229025" y="365086"/>
            <a:ext cx="5584199"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6" name="Textplatzhalter 3">
            <a:extLst>
              <a:ext uri="{FF2B5EF4-FFF2-40B4-BE49-F238E27FC236}">
                <a16:creationId xmlns:a16="http://schemas.microsoft.com/office/drawing/2014/main" id="{1147129E-1808-A04A-913A-BBDA8058E38A}"/>
              </a:ext>
            </a:extLst>
          </p:cNvPr>
          <p:cNvSpPr>
            <a:spLocks noGrp="1"/>
          </p:cNvSpPr>
          <p:nvPr>
            <p:ph type="body" sz="quarter" idx="24" hasCustomPrompt="1"/>
          </p:nvPr>
        </p:nvSpPr>
        <p:spPr>
          <a:xfrm>
            <a:off x="3229025" y="4886370"/>
            <a:ext cx="4467176"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9" name="TextBox 18">
            <a:extLst>
              <a:ext uri="{FF2B5EF4-FFF2-40B4-BE49-F238E27FC236}">
                <a16:creationId xmlns:a16="http://schemas.microsoft.com/office/drawing/2014/main" id="{AE9ABCEA-109C-4441-96E5-1BA07174B205}"/>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 Placeholder 5">
            <a:extLst>
              <a:ext uri="{FF2B5EF4-FFF2-40B4-BE49-F238E27FC236}">
                <a16:creationId xmlns:a16="http://schemas.microsoft.com/office/drawing/2014/main" id="{E0306C5A-D1BB-D049-BA68-3C1B7CCB3210}"/>
              </a:ext>
            </a:extLst>
          </p:cNvPr>
          <p:cNvSpPr>
            <a:spLocks noGrp="1"/>
          </p:cNvSpPr>
          <p:nvPr>
            <p:ph type="body" sz="quarter" idx="30" hasCustomPrompt="1"/>
          </p:nvPr>
        </p:nvSpPr>
        <p:spPr>
          <a:xfrm>
            <a:off x="3229026" y="4666059"/>
            <a:ext cx="5591650" cy="163989"/>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4" name="Picture Placeholder 2">
            <a:extLst>
              <a:ext uri="{FF2B5EF4-FFF2-40B4-BE49-F238E27FC236}">
                <a16:creationId xmlns:a16="http://schemas.microsoft.com/office/drawing/2014/main" id="{E2A77E04-6A0C-3641-B260-5F1C86A899D0}"/>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441971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Columns">
    <p:bg>
      <p:bgPr>
        <a:solidFill>
          <a:schemeClr val="tx1"/>
        </a:solidFill>
        <a:effectLst/>
      </p:bgPr>
    </p:bg>
    <p:spTree>
      <p:nvGrpSpPr>
        <p:cNvPr id="1" name=""/>
        <p:cNvGrpSpPr/>
        <p:nvPr/>
      </p:nvGrpSpPr>
      <p:grpSpPr>
        <a:xfrm>
          <a:off x="0" y="0"/>
          <a:ext cx="0" cy="0"/>
          <a:chOff x="0" y="0"/>
          <a:chExt cx="0" cy="0"/>
        </a:xfrm>
      </p:grpSpPr>
      <p:sp>
        <p:nvSpPr>
          <p:cNvPr id="23" name="Content Placeholder 2">
            <a:extLst>
              <a:ext uri="{FF2B5EF4-FFF2-40B4-BE49-F238E27FC236}">
                <a16:creationId xmlns:a16="http://schemas.microsoft.com/office/drawing/2014/main" id="{655C7748-35C4-4CE6-8E94-520314364AAD}"/>
              </a:ext>
            </a:extLst>
          </p:cNvPr>
          <p:cNvSpPr>
            <a:spLocks noGrp="1"/>
          </p:cNvSpPr>
          <p:nvPr>
            <p:ph sz="quarter" idx="38"/>
          </p:nvPr>
        </p:nvSpPr>
        <p:spPr>
          <a:xfrm>
            <a:off x="6250775"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2" name="Content Placeholder 2">
            <a:extLst>
              <a:ext uri="{FF2B5EF4-FFF2-40B4-BE49-F238E27FC236}">
                <a16:creationId xmlns:a16="http://schemas.microsoft.com/office/drawing/2014/main" id="{89BDFB38-469B-417B-A632-910E9333D89B}"/>
              </a:ext>
            </a:extLst>
          </p:cNvPr>
          <p:cNvSpPr>
            <a:spLocks noGrp="1"/>
          </p:cNvSpPr>
          <p:nvPr>
            <p:ph sz="quarter" idx="37"/>
          </p:nvPr>
        </p:nvSpPr>
        <p:spPr>
          <a:xfrm>
            <a:off x="3355607"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1" name="Content Placeholder 2">
            <a:extLst>
              <a:ext uri="{FF2B5EF4-FFF2-40B4-BE49-F238E27FC236}">
                <a16:creationId xmlns:a16="http://schemas.microsoft.com/office/drawing/2014/main" id="{FC56902D-0861-4403-85D9-6C889C86E088}"/>
              </a:ext>
            </a:extLst>
          </p:cNvPr>
          <p:cNvSpPr>
            <a:spLocks noGrp="1"/>
          </p:cNvSpPr>
          <p:nvPr>
            <p:ph sz="quarter" idx="36"/>
          </p:nvPr>
        </p:nvSpPr>
        <p:spPr>
          <a:xfrm>
            <a:off x="457200" y="1533600"/>
            <a:ext cx="2570039" cy="3297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4" name="Untertitel 2">
            <a:extLst>
              <a:ext uri="{FF2B5EF4-FFF2-40B4-BE49-F238E27FC236}">
                <a16:creationId xmlns:a16="http://schemas.microsoft.com/office/drawing/2014/main" id="{DD96608B-064A-4E43-81CA-43C6EEC02D97}"/>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5" name="Titel 1">
            <a:extLst>
              <a:ext uri="{FF2B5EF4-FFF2-40B4-BE49-F238E27FC236}">
                <a16:creationId xmlns:a16="http://schemas.microsoft.com/office/drawing/2014/main" id="{39449046-582D-E644-9B97-27522A774512}"/>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8" name="Textplatzhalter 3">
            <a:extLst>
              <a:ext uri="{FF2B5EF4-FFF2-40B4-BE49-F238E27FC236}">
                <a16:creationId xmlns:a16="http://schemas.microsoft.com/office/drawing/2014/main" id="{36F96E4D-E3F1-7F44-B9DE-EE15E313A50C}"/>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34" name="TextBox 33">
            <a:extLst>
              <a:ext uri="{FF2B5EF4-FFF2-40B4-BE49-F238E27FC236}">
                <a16:creationId xmlns:a16="http://schemas.microsoft.com/office/drawing/2014/main" id="{767A8A63-720E-5C41-8C74-13DC71D3862C}"/>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3" name="Text Placeholder 5">
            <a:extLst>
              <a:ext uri="{FF2B5EF4-FFF2-40B4-BE49-F238E27FC236}">
                <a16:creationId xmlns:a16="http://schemas.microsoft.com/office/drawing/2014/main" id="{A71F872F-6478-BD49-8A28-B56AB210076D}"/>
              </a:ext>
            </a:extLst>
          </p:cNvPr>
          <p:cNvSpPr>
            <a:spLocks noGrp="1"/>
          </p:cNvSpPr>
          <p:nvPr>
            <p:ph type="body" sz="quarter" idx="29" hasCustomPrompt="1"/>
          </p:nvPr>
        </p:nvSpPr>
        <p:spPr>
          <a:xfrm>
            <a:off x="457200"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7" name="Text Placeholder 5">
            <a:extLst>
              <a:ext uri="{FF2B5EF4-FFF2-40B4-BE49-F238E27FC236}">
                <a16:creationId xmlns:a16="http://schemas.microsoft.com/office/drawing/2014/main" id="{B006C4E5-5637-AE42-A823-5F0D3ADFE040}"/>
              </a:ext>
            </a:extLst>
          </p:cNvPr>
          <p:cNvSpPr>
            <a:spLocks noGrp="1"/>
          </p:cNvSpPr>
          <p:nvPr>
            <p:ph type="body" sz="quarter" idx="34" hasCustomPrompt="1"/>
          </p:nvPr>
        </p:nvSpPr>
        <p:spPr>
          <a:xfrm>
            <a:off x="3355606"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9" name="Text Placeholder 5">
            <a:extLst>
              <a:ext uri="{FF2B5EF4-FFF2-40B4-BE49-F238E27FC236}">
                <a16:creationId xmlns:a16="http://schemas.microsoft.com/office/drawing/2014/main" id="{CE6D6F44-ED3F-B14B-8E9C-2D87DF66BB77}"/>
              </a:ext>
            </a:extLst>
          </p:cNvPr>
          <p:cNvSpPr>
            <a:spLocks noGrp="1"/>
          </p:cNvSpPr>
          <p:nvPr>
            <p:ph type="body" sz="quarter" idx="35" hasCustomPrompt="1"/>
          </p:nvPr>
        </p:nvSpPr>
        <p:spPr>
          <a:xfrm>
            <a:off x="6250775" y="4666060"/>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Picture Placeholder 2">
            <a:extLst>
              <a:ext uri="{FF2B5EF4-FFF2-40B4-BE49-F238E27FC236}">
                <a16:creationId xmlns:a16="http://schemas.microsoft.com/office/drawing/2014/main" id="{B3F8222D-7142-6B45-ADFC-C5322C7E661F}"/>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8644584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 Columns with 2 Row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65E8500-903A-4F30-A33C-EC02ADC51ADB}"/>
              </a:ext>
            </a:extLst>
          </p:cNvPr>
          <p:cNvSpPr>
            <a:spLocks noGrp="1"/>
          </p:cNvSpPr>
          <p:nvPr>
            <p:ph sz="quarter" idx="42"/>
          </p:nvPr>
        </p:nvSpPr>
        <p:spPr>
          <a:xfrm>
            <a:off x="6250775"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7C047B12-CF80-4838-98B7-443BBBBCACFA}"/>
              </a:ext>
            </a:extLst>
          </p:cNvPr>
          <p:cNvSpPr>
            <a:spLocks noGrp="1"/>
          </p:cNvSpPr>
          <p:nvPr>
            <p:ph sz="quarter" idx="43"/>
          </p:nvPr>
        </p:nvSpPr>
        <p:spPr>
          <a:xfrm>
            <a:off x="3355607"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0F41E1EC-BB2F-4756-8B40-9146C1004646}"/>
              </a:ext>
            </a:extLst>
          </p:cNvPr>
          <p:cNvSpPr>
            <a:spLocks noGrp="1"/>
          </p:cNvSpPr>
          <p:nvPr>
            <p:ph sz="quarter" idx="44"/>
          </p:nvPr>
        </p:nvSpPr>
        <p:spPr>
          <a:xfrm>
            <a:off x="457200" y="326238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0" name="Content Placeholder 2">
            <a:extLst>
              <a:ext uri="{FF2B5EF4-FFF2-40B4-BE49-F238E27FC236}">
                <a16:creationId xmlns:a16="http://schemas.microsoft.com/office/drawing/2014/main" id="{CDE48509-B113-4C37-8A3F-4B5C82EFAC94}"/>
              </a:ext>
            </a:extLst>
          </p:cNvPr>
          <p:cNvSpPr>
            <a:spLocks noGrp="1"/>
          </p:cNvSpPr>
          <p:nvPr>
            <p:ph sz="quarter" idx="39"/>
          </p:nvPr>
        </p:nvSpPr>
        <p:spPr>
          <a:xfrm>
            <a:off x="6250775"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8" name="Content Placeholder 2">
            <a:extLst>
              <a:ext uri="{FF2B5EF4-FFF2-40B4-BE49-F238E27FC236}">
                <a16:creationId xmlns:a16="http://schemas.microsoft.com/office/drawing/2014/main" id="{336BE87A-3B2D-49C7-829F-3443D858434F}"/>
              </a:ext>
            </a:extLst>
          </p:cNvPr>
          <p:cNvSpPr>
            <a:spLocks noGrp="1"/>
          </p:cNvSpPr>
          <p:nvPr>
            <p:ph sz="quarter" idx="40"/>
          </p:nvPr>
        </p:nvSpPr>
        <p:spPr>
          <a:xfrm>
            <a:off x="3355607"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CD92A83C-8E1A-4150-887C-959156CCD3AD}"/>
              </a:ext>
            </a:extLst>
          </p:cNvPr>
          <p:cNvSpPr>
            <a:spLocks noGrp="1"/>
          </p:cNvSpPr>
          <p:nvPr>
            <p:ph sz="quarter" idx="41"/>
          </p:nvPr>
        </p:nvSpPr>
        <p:spPr>
          <a:xfrm>
            <a:off x="457200" y="1533600"/>
            <a:ext cx="2570039" cy="158275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5" name="Text Placeholder 5">
            <a:extLst>
              <a:ext uri="{FF2B5EF4-FFF2-40B4-BE49-F238E27FC236}">
                <a16:creationId xmlns:a16="http://schemas.microsoft.com/office/drawing/2014/main" id="{1A72A686-124F-A943-868D-646109478722}"/>
              </a:ext>
            </a:extLst>
          </p:cNvPr>
          <p:cNvSpPr>
            <a:spLocks noGrp="1"/>
          </p:cNvSpPr>
          <p:nvPr>
            <p:ph type="body" sz="quarter" idx="29" hasCustomPrompt="1"/>
          </p:nvPr>
        </p:nvSpPr>
        <p:spPr>
          <a:xfrm>
            <a:off x="460440"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1" name="Text Placeholder 5">
            <a:extLst>
              <a:ext uri="{FF2B5EF4-FFF2-40B4-BE49-F238E27FC236}">
                <a16:creationId xmlns:a16="http://schemas.microsoft.com/office/drawing/2014/main" id="{1A864522-6D00-AC40-BEC8-6B55F20EA615}"/>
              </a:ext>
            </a:extLst>
          </p:cNvPr>
          <p:cNvSpPr>
            <a:spLocks noGrp="1"/>
          </p:cNvSpPr>
          <p:nvPr>
            <p:ph type="body" sz="quarter" idx="37" hasCustomPrompt="1"/>
          </p:nvPr>
        </p:nvSpPr>
        <p:spPr>
          <a:xfrm>
            <a:off x="3355606"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2" name="Text Placeholder 5">
            <a:extLst>
              <a:ext uri="{FF2B5EF4-FFF2-40B4-BE49-F238E27FC236}">
                <a16:creationId xmlns:a16="http://schemas.microsoft.com/office/drawing/2014/main" id="{182709D6-E366-AB4F-9CE0-15322B764D09}"/>
              </a:ext>
            </a:extLst>
          </p:cNvPr>
          <p:cNvSpPr>
            <a:spLocks noGrp="1"/>
          </p:cNvSpPr>
          <p:nvPr>
            <p:ph type="body" sz="quarter" idx="38" hasCustomPrompt="1"/>
          </p:nvPr>
        </p:nvSpPr>
        <p:spPr>
          <a:xfrm>
            <a:off x="6250774" y="4681744"/>
            <a:ext cx="25704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0B7C7F0A-96A0-2643-B733-4FC82E7D68AB}"/>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36954715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 Columns with Sublines">
    <p:bg>
      <p:bgPr>
        <a:solidFill>
          <a:schemeClr val="tx1"/>
        </a:solidFill>
        <a:effectLst/>
      </p:bgPr>
    </p:bg>
    <p:spTree>
      <p:nvGrpSpPr>
        <p:cNvPr id="1" name=""/>
        <p:cNvGrpSpPr/>
        <p:nvPr/>
      </p:nvGrpSpPr>
      <p:grpSpPr>
        <a:xfrm>
          <a:off x="0" y="0"/>
          <a:ext cx="0" cy="0"/>
          <a:chOff x="0" y="0"/>
          <a:chExt cx="0" cy="0"/>
        </a:xfrm>
      </p:grpSpPr>
      <p:sp>
        <p:nvSpPr>
          <p:cNvPr id="33" name="Text Placeholder 4">
            <a:extLst>
              <a:ext uri="{FF2B5EF4-FFF2-40B4-BE49-F238E27FC236}">
                <a16:creationId xmlns:a16="http://schemas.microsoft.com/office/drawing/2014/main" id="{CBEA5E83-EE30-41C4-B43C-070C962C8D50}"/>
              </a:ext>
            </a:extLst>
          </p:cNvPr>
          <p:cNvSpPr>
            <a:spLocks noGrp="1"/>
          </p:cNvSpPr>
          <p:nvPr>
            <p:ph type="body" sz="quarter" idx="45" hasCustomPrompt="1"/>
          </p:nvPr>
        </p:nvSpPr>
        <p:spPr>
          <a:xfrm>
            <a:off x="6253963"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4" name="Text Placeholder 5">
            <a:extLst>
              <a:ext uri="{FF2B5EF4-FFF2-40B4-BE49-F238E27FC236}">
                <a16:creationId xmlns:a16="http://schemas.microsoft.com/office/drawing/2014/main" id="{48506B97-867B-48F5-A04C-F36DB60B14DE}"/>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1" name="Text Placeholder 4">
            <a:extLst>
              <a:ext uri="{FF2B5EF4-FFF2-40B4-BE49-F238E27FC236}">
                <a16:creationId xmlns:a16="http://schemas.microsoft.com/office/drawing/2014/main" id="{C872B3FB-A611-4451-BE6C-1F36BD9C14DC}"/>
              </a:ext>
            </a:extLst>
          </p:cNvPr>
          <p:cNvSpPr>
            <a:spLocks noGrp="1"/>
          </p:cNvSpPr>
          <p:nvPr>
            <p:ph type="body" sz="quarter" idx="43" hasCustomPrompt="1"/>
          </p:nvPr>
        </p:nvSpPr>
        <p:spPr>
          <a:xfrm>
            <a:off x="3352487"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32" name="Text Placeholder 5">
            <a:extLst>
              <a:ext uri="{FF2B5EF4-FFF2-40B4-BE49-F238E27FC236}">
                <a16:creationId xmlns:a16="http://schemas.microsoft.com/office/drawing/2014/main" id="{9C6B06F4-0DC3-46A6-8C96-1A462BBE8153}"/>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0" name="Text Placeholder 4">
            <a:extLst>
              <a:ext uri="{FF2B5EF4-FFF2-40B4-BE49-F238E27FC236}">
                <a16:creationId xmlns:a16="http://schemas.microsoft.com/office/drawing/2014/main" id="{7FFA95FF-D30E-FD41-9C12-8B900E868C1C}"/>
              </a:ext>
            </a:extLst>
          </p:cNvPr>
          <p:cNvSpPr>
            <a:spLocks noGrp="1"/>
          </p:cNvSpPr>
          <p:nvPr>
            <p:ph type="body" sz="quarter" idx="37" hasCustomPrompt="1"/>
          </p:nvPr>
        </p:nvSpPr>
        <p:spPr>
          <a:xfrm>
            <a:off x="457200" y="3870324"/>
            <a:ext cx="2566988" cy="959723"/>
          </a:xfrm>
        </p:spPr>
        <p:txBody>
          <a:bodyPr>
            <a:normAutofit/>
          </a:bodyPr>
          <a:lstStyle>
            <a:lvl1pPr marL="0" indent="0">
              <a:buNone/>
              <a:defRPr>
                <a:solidFill>
                  <a:schemeClr val="bg1"/>
                </a:solidFill>
              </a:defRPr>
            </a:lvl1pPr>
          </a:lstStyle>
          <a:p>
            <a:pPr lvl="0"/>
            <a:r>
              <a:rPr lang="en-US"/>
              <a:t>Content</a:t>
            </a:r>
            <a:endParaRPr lang="en-GB"/>
          </a:p>
        </p:txBody>
      </p:sp>
      <p:sp>
        <p:nvSpPr>
          <p:cNvPr id="27" name="Content Placeholder 2">
            <a:extLst>
              <a:ext uri="{FF2B5EF4-FFF2-40B4-BE49-F238E27FC236}">
                <a16:creationId xmlns:a16="http://schemas.microsoft.com/office/drawing/2014/main" id="{2B51C42A-5A25-49B0-B7EF-761A24C477FE}"/>
              </a:ext>
            </a:extLst>
          </p:cNvPr>
          <p:cNvSpPr>
            <a:spLocks noGrp="1"/>
          </p:cNvSpPr>
          <p:nvPr>
            <p:ph sz="quarter" idx="40"/>
          </p:nvPr>
        </p:nvSpPr>
        <p:spPr>
          <a:xfrm>
            <a:off x="6250775"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29" name="Content Placeholder 2">
            <a:extLst>
              <a:ext uri="{FF2B5EF4-FFF2-40B4-BE49-F238E27FC236}">
                <a16:creationId xmlns:a16="http://schemas.microsoft.com/office/drawing/2014/main" id="{B70A766E-67FF-4F19-A9A2-7F27CAAC8082}"/>
              </a:ext>
            </a:extLst>
          </p:cNvPr>
          <p:cNvSpPr>
            <a:spLocks noGrp="1"/>
          </p:cNvSpPr>
          <p:nvPr>
            <p:ph sz="quarter" idx="41"/>
          </p:nvPr>
        </p:nvSpPr>
        <p:spPr>
          <a:xfrm>
            <a:off x="3355607"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0" name="Content Placeholder 2">
            <a:extLst>
              <a:ext uri="{FF2B5EF4-FFF2-40B4-BE49-F238E27FC236}">
                <a16:creationId xmlns:a16="http://schemas.microsoft.com/office/drawing/2014/main" id="{436AC0E6-B042-4D39-9D62-8A2556E58A89}"/>
              </a:ext>
            </a:extLst>
          </p:cNvPr>
          <p:cNvSpPr>
            <a:spLocks noGrp="1"/>
          </p:cNvSpPr>
          <p:nvPr>
            <p:ph sz="quarter" idx="42"/>
          </p:nvPr>
        </p:nvSpPr>
        <p:spPr>
          <a:xfrm>
            <a:off x="457200" y="1533600"/>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17" name="Text Placeholder 5">
            <a:extLst>
              <a:ext uri="{FF2B5EF4-FFF2-40B4-BE49-F238E27FC236}">
                <a16:creationId xmlns:a16="http://schemas.microsoft.com/office/drawing/2014/main" id="{27F2D1F6-A1B3-9344-9DC9-C49AE9A34080}"/>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18" name="Picture Placeholder 2">
            <a:extLst>
              <a:ext uri="{FF2B5EF4-FFF2-40B4-BE49-F238E27FC236}">
                <a16:creationId xmlns:a16="http://schemas.microsoft.com/office/drawing/2014/main" id="{AC285D94-0431-9742-A9C0-0592B4A45A1E}"/>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1833118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 Columns with Headlines">
    <p:bg>
      <p:bgPr>
        <a:solidFill>
          <a:schemeClr val="tx1"/>
        </a:solidFill>
        <a:effectLst/>
      </p:bgPr>
    </p:bg>
    <p:spTree>
      <p:nvGrpSpPr>
        <p:cNvPr id="1" name=""/>
        <p:cNvGrpSpPr/>
        <p:nvPr/>
      </p:nvGrpSpPr>
      <p:grpSpPr>
        <a:xfrm>
          <a:off x="0" y="0"/>
          <a:ext cx="0" cy="0"/>
          <a:chOff x="0" y="0"/>
          <a:chExt cx="0" cy="0"/>
        </a:xfrm>
      </p:grpSpPr>
      <p:sp>
        <p:nvSpPr>
          <p:cNvPr id="30" name="Content Placeholder 2">
            <a:extLst>
              <a:ext uri="{FF2B5EF4-FFF2-40B4-BE49-F238E27FC236}">
                <a16:creationId xmlns:a16="http://schemas.microsoft.com/office/drawing/2014/main" id="{9EB7AF8A-F40D-4B66-A650-AA12F1383BFA}"/>
              </a:ext>
            </a:extLst>
          </p:cNvPr>
          <p:cNvSpPr>
            <a:spLocks noGrp="1"/>
          </p:cNvSpPr>
          <p:nvPr>
            <p:ph sz="quarter" idx="40"/>
          </p:nvPr>
        </p:nvSpPr>
        <p:spPr>
          <a:xfrm>
            <a:off x="6250775"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1" name="Content Placeholder 2">
            <a:extLst>
              <a:ext uri="{FF2B5EF4-FFF2-40B4-BE49-F238E27FC236}">
                <a16:creationId xmlns:a16="http://schemas.microsoft.com/office/drawing/2014/main" id="{FD941443-5AA0-41E7-8398-9136A523A3FB}"/>
              </a:ext>
            </a:extLst>
          </p:cNvPr>
          <p:cNvSpPr>
            <a:spLocks noGrp="1"/>
          </p:cNvSpPr>
          <p:nvPr>
            <p:ph sz="quarter" idx="41"/>
          </p:nvPr>
        </p:nvSpPr>
        <p:spPr>
          <a:xfrm>
            <a:off x="3355607"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32" name="Content Placeholder 2">
            <a:extLst>
              <a:ext uri="{FF2B5EF4-FFF2-40B4-BE49-F238E27FC236}">
                <a16:creationId xmlns:a16="http://schemas.microsoft.com/office/drawing/2014/main" id="{3C427F38-BC10-4E0F-B372-7EDC2F0299B9}"/>
              </a:ext>
            </a:extLst>
          </p:cNvPr>
          <p:cNvSpPr>
            <a:spLocks noGrp="1"/>
          </p:cNvSpPr>
          <p:nvPr>
            <p:ph sz="quarter" idx="42"/>
          </p:nvPr>
        </p:nvSpPr>
        <p:spPr>
          <a:xfrm>
            <a:off x="457200" y="2688793"/>
            <a:ext cx="2570039" cy="21412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11" name="TextBox 10">
            <a:extLst>
              <a:ext uri="{FF2B5EF4-FFF2-40B4-BE49-F238E27FC236}">
                <a16:creationId xmlns:a16="http://schemas.microsoft.com/office/drawing/2014/main" id="{0595A1C9-F7B7-0C46-B906-FC6C6B0B2417}"/>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12" name="Textplatzhalter 3">
            <a:extLst>
              <a:ext uri="{FF2B5EF4-FFF2-40B4-BE49-F238E27FC236}">
                <a16:creationId xmlns:a16="http://schemas.microsoft.com/office/drawing/2014/main" id="{0FDAB568-CF74-8C44-A476-9951F8B0CC49}"/>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
        <p:nvSpPr>
          <p:cNvPr id="14" name="Untertitel 2">
            <a:extLst>
              <a:ext uri="{FF2B5EF4-FFF2-40B4-BE49-F238E27FC236}">
                <a16:creationId xmlns:a16="http://schemas.microsoft.com/office/drawing/2014/main" id="{CFE1B32B-2718-0443-8C8A-BDA6D5AA48C5}"/>
              </a:ext>
            </a:extLst>
          </p:cNvPr>
          <p:cNvSpPr>
            <a:spLocks noGrp="1"/>
          </p:cNvSpPr>
          <p:nvPr>
            <p:ph type="subTitle" idx="17" hasCustomPrompt="1"/>
          </p:nvPr>
        </p:nvSpPr>
        <p:spPr>
          <a:xfrm>
            <a:off x="460441" y="87673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16" name="Titel 1">
            <a:extLst>
              <a:ext uri="{FF2B5EF4-FFF2-40B4-BE49-F238E27FC236}">
                <a16:creationId xmlns:a16="http://schemas.microsoft.com/office/drawing/2014/main" id="{62AEA2A6-2ED8-6542-9CFD-7E57CF9F4028}"/>
              </a:ext>
            </a:extLst>
          </p:cNvPr>
          <p:cNvSpPr>
            <a:spLocks noGrp="1"/>
          </p:cNvSpPr>
          <p:nvPr>
            <p:ph type="ctrTitle" hasCustomPrompt="1"/>
          </p:nvPr>
        </p:nvSpPr>
        <p:spPr>
          <a:xfrm>
            <a:off x="460440" y="36508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 </a:t>
            </a:r>
          </a:p>
        </p:txBody>
      </p:sp>
      <p:sp>
        <p:nvSpPr>
          <p:cNvPr id="27" name="Text Placeholder 5">
            <a:extLst>
              <a:ext uri="{FF2B5EF4-FFF2-40B4-BE49-F238E27FC236}">
                <a16:creationId xmlns:a16="http://schemas.microsoft.com/office/drawing/2014/main" id="{0B073CF9-6EAF-4F6A-B32A-823F66D4D209}"/>
              </a:ext>
            </a:extLst>
          </p:cNvPr>
          <p:cNvSpPr>
            <a:spLocks noGrp="1"/>
          </p:cNvSpPr>
          <p:nvPr>
            <p:ph type="body" sz="quarter" idx="46" hasCustomPrompt="1"/>
          </p:nvPr>
        </p:nvSpPr>
        <p:spPr>
          <a:xfrm>
            <a:off x="6253963"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29" name="Text Placeholder 5">
            <a:extLst>
              <a:ext uri="{FF2B5EF4-FFF2-40B4-BE49-F238E27FC236}">
                <a16:creationId xmlns:a16="http://schemas.microsoft.com/office/drawing/2014/main" id="{086D2C20-C71D-43DD-AB04-AE58ACF2CDEF}"/>
              </a:ext>
            </a:extLst>
          </p:cNvPr>
          <p:cNvSpPr>
            <a:spLocks noGrp="1"/>
          </p:cNvSpPr>
          <p:nvPr>
            <p:ph type="body" sz="quarter" idx="44" hasCustomPrompt="1"/>
          </p:nvPr>
        </p:nvSpPr>
        <p:spPr>
          <a:xfrm>
            <a:off x="3352487"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33" name="Text Placeholder 5">
            <a:extLst>
              <a:ext uri="{FF2B5EF4-FFF2-40B4-BE49-F238E27FC236}">
                <a16:creationId xmlns:a16="http://schemas.microsoft.com/office/drawing/2014/main" id="{76738DB8-B79B-4E38-8746-54E788E0E7A9}"/>
              </a:ext>
            </a:extLst>
          </p:cNvPr>
          <p:cNvSpPr>
            <a:spLocks noGrp="1"/>
          </p:cNvSpPr>
          <p:nvPr>
            <p:ph type="body" sz="quarter" idx="29" hasCustomPrompt="1"/>
          </p:nvPr>
        </p:nvSpPr>
        <p:spPr>
          <a:xfrm>
            <a:off x="457200" y="4666659"/>
            <a:ext cx="2566800" cy="163388"/>
          </a:xfrm>
          <a:prstGeom prst="rect">
            <a:avLst/>
          </a:prstGeom>
        </p:spPr>
        <p:txBody>
          <a:bodyPr>
            <a:normAutofit/>
          </a:bodyPr>
          <a:lstStyle>
            <a:lvl1pPr marL="0" indent="0">
              <a:buNone/>
              <a:defRPr sz="1000">
                <a:solidFill>
                  <a:schemeClr val="bg2"/>
                </a:solidFill>
              </a:defRPr>
            </a:lvl1pPr>
          </a:lstStyle>
          <a:p>
            <a:pPr lvl="0"/>
            <a:r>
              <a:rPr lang="en-US"/>
              <a:t>Source</a:t>
            </a:r>
            <a:endParaRPr lang="en-GB"/>
          </a:p>
        </p:txBody>
      </p:sp>
      <p:sp>
        <p:nvSpPr>
          <p:cNvPr id="40" name="Text Placeholder 4">
            <a:extLst>
              <a:ext uri="{FF2B5EF4-FFF2-40B4-BE49-F238E27FC236}">
                <a16:creationId xmlns:a16="http://schemas.microsoft.com/office/drawing/2014/main" id="{DFB110C3-D5D7-4EAC-8EEC-AD2CA7A24A7A}"/>
              </a:ext>
            </a:extLst>
          </p:cNvPr>
          <p:cNvSpPr>
            <a:spLocks noGrp="1"/>
          </p:cNvSpPr>
          <p:nvPr>
            <p:ph type="body" sz="quarter" idx="45" hasCustomPrompt="1"/>
          </p:nvPr>
        </p:nvSpPr>
        <p:spPr>
          <a:xfrm>
            <a:off x="6253963"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1" name="Text Placeholder 4">
            <a:extLst>
              <a:ext uri="{FF2B5EF4-FFF2-40B4-BE49-F238E27FC236}">
                <a16:creationId xmlns:a16="http://schemas.microsoft.com/office/drawing/2014/main" id="{BBC5D279-8BB4-49A6-BE29-644F584950D2}"/>
              </a:ext>
            </a:extLst>
          </p:cNvPr>
          <p:cNvSpPr>
            <a:spLocks noGrp="1"/>
          </p:cNvSpPr>
          <p:nvPr>
            <p:ph type="body" sz="quarter" idx="43" hasCustomPrompt="1"/>
          </p:nvPr>
        </p:nvSpPr>
        <p:spPr>
          <a:xfrm>
            <a:off x="3352487"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42" name="Text Placeholder 4">
            <a:extLst>
              <a:ext uri="{FF2B5EF4-FFF2-40B4-BE49-F238E27FC236}">
                <a16:creationId xmlns:a16="http://schemas.microsoft.com/office/drawing/2014/main" id="{EF2C7334-85E7-4136-AA49-E534126A3B7A}"/>
              </a:ext>
            </a:extLst>
          </p:cNvPr>
          <p:cNvSpPr>
            <a:spLocks noGrp="1"/>
          </p:cNvSpPr>
          <p:nvPr>
            <p:ph type="body" sz="quarter" idx="47" hasCustomPrompt="1"/>
          </p:nvPr>
        </p:nvSpPr>
        <p:spPr>
          <a:xfrm>
            <a:off x="457200" y="1531848"/>
            <a:ext cx="2566988" cy="959723"/>
          </a:xfrm>
        </p:spPr>
        <p:txBody>
          <a:bodyPr anchor="b">
            <a:normAutofit/>
          </a:bodyPr>
          <a:lstStyle>
            <a:lvl1pPr marL="0" indent="0">
              <a:buNone/>
              <a:defRPr>
                <a:solidFill>
                  <a:schemeClr val="bg1"/>
                </a:solidFill>
              </a:defRPr>
            </a:lvl1pPr>
          </a:lstStyle>
          <a:p>
            <a:pPr lvl="0"/>
            <a:r>
              <a:rPr lang="en-US"/>
              <a:t>Content</a:t>
            </a:r>
            <a:endParaRPr lang="en-GB"/>
          </a:p>
        </p:txBody>
      </p:sp>
      <p:sp>
        <p:nvSpPr>
          <p:cNvPr id="17" name="Picture Placeholder 2">
            <a:extLst>
              <a:ext uri="{FF2B5EF4-FFF2-40B4-BE49-F238E27FC236}">
                <a16:creationId xmlns:a16="http://schemas.microsoft.com/office/drawing/2014/main" id="{0105B4E8-BC2F-FD47-80FA-C5F5583EC1A6}"/>
              </a:ext>
            </a:extLst>
          </p:cNvPr>
          <p:cNvSpPr>
            <a:spLocks noGrp="1"/>
          </p:cNvSpPr>
          <p:nvPr>
            <p:ph type="pic" sz="quarter" idx="16" hasCustomPrompt="1"/>
          </p:nvPr>
        </p:nvSpPr>
        <p:spPr>
          <a:xfrm>
            <a:off x="7916863" y="369255"/>
            <a:ext cx="914400" cy="212400"/>
          </a:xfrm>
          <a:prstGeom prst="rect">
            <a:avLst/>
          </a:prstGeom>
        </p:spPr>
        <p:txBody>
          <a:bodyPr>
            <a:noAutofit/>
          </a:bodyPr>
          <a:lstStyle>
            <a:lvl1pPr marL="0" indent="0">
              <a:buNone/>
              <a:defRPr>
                <a:solidFill>
                  <a:schemeClr val="bg1"/>
                </a:solidFill>
              </a:defRPr>
            </a:lvl1pPr>
          </a:lstStyle>
          <a:p>
            <a:r>
              <a:rPr lang="en-GB"/>
              <a:t>Logo</a:t>
            </a:r>
          </a:p>
        </p:txBody>
      </p:sp>
    </p:spTree>
    <p:extLst>
      <p:ext uri="{BB962C8B-B14F-4D97-AF65-F5344CB8AC3E}">
        <p14:creationId xmlns:p14="http://schemas.microsoft.com/office/powerpoint/2010/main" val="27303035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size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5EB1B899-C054-C548-A987-6046F4F4E297}"/>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solidFill>
                  <a:schemeClr val="bg1"/>
                </a:solidFill>
              </a:defRPr>
            </a:lvl1pPr>
          </a:lstStyle>
          <a:p>
            <a:r>
              <a:rPr lang="en-GB"/>
              <a:t>Label Logo</a:t>
            </a:r>
          </a:p>
        </p:txBody>
      </p:sp>
      <p:sp>
        <p:nvSpPr>
          <p:cNvPr id="6" name="Picture Placeholder 2">
            <a:extLst>
              <a:ext uri="{FF2B5EF4-FFF2-40B4-BE49-F238E27FC236}">
                <a16:creationId xmlns:a16="http://schemas.microsoft.com/office/drawing/2014/main" id="{043E87D0-1C8C-2444-BDC2-E3B152CFB688}"/>
              </a:ext>
            </a:extLst>
          </p:cNvPr>
          <p:cNvSpPr>
            <a:spLocks noGrp="1"/>
          </p:cNvSpPr>
          <p:nvPr>
            <p:ph type="pic" sz="quarter" idx="19"/>
          </p:nvPr>
        </p:nvSpPr>
        <p:spPr>
          <a:xfrm>
            <a:off x="0" y="-7748"/>
            <a:ext cx="9144000" cy="5157598"/>
          </a:xfrm>
        </p:spPr>
        <p:txBody>
          <a:bodyPr>
            <a:normAutofit/>
          </a:bodyPr>
          <a:lstStyle>
            <a:lvl1pPr marL="0" indent="0">
              <a:buNone/>
              <a:defRPr>
                <a:solidFill>
                  <a:schemeClr val="bg1"/>
                </a:solidFill>
              </a:defRPr>
            </a:lvl1pPr>
          </a:lstStyle>
          <a:p>
            <a:r>
              <a:rPr lang="en-US"/>
              <a:t>Click icon to add picture</a:t>
            </a:r>
            <a:endParaRPr lang="en-GB"/>
          </a:p>
        </p:txBody>
      </p:sp>
      <p:sp>
        <p:nvSpPr>
          <p:cNvPr id="4" name="TextBox 3">
            <a:extLst>
              <a:ext uri="{FF2B5EF4-FFF2-40B4-BE49-F238E27FC236}">
                <a16:creationId xmlns:a16="http://schemas.microsoft.com/office/drawing/2014/main" id="{EF9377DC-483F-8248-9874-764B36DD3918}"/>
              </a:ext>
            </a:extLst>
          </p:cNvPr>
          <p:cNvSpPr txBox="1"/>
          <p:nvPr userDrawn="1"/>
        </p:nvSpPr>
        <p:spPr>
          <a:xfrm>
            <a:off x="8277504" y="4886371"/>
            <a:ext cx="540071" cy="196268"/>
          </a:xfrm>
          <a:prstGeom prst="rect">
            <a:avLst/>
          </a:prstGeom>
          <a:noFill/>
        </p:spPr>
        <p:txBody>
          <a:bodyPr wrap="square" lIns="0" tIns="0" rIns="0" bIns="0" rtlCol="0" anchor="ctr">
            <a:noAutofit/>
          </a:bodyPr>
          <a:lstStyle/>
          <a:p>
            <a:pPr marL="0" indent="0" algn="r">
              <a:buFont typeface="Arial" panose="020B0604020202020204" pitchFamily="34" charset="0"/>
              <a:buNone/>
            </a:pPr>
            <a:r>
              <a:rPr lang="en-GB" sz="600">
                <a:solidFill>
                  <a:schemeClr val="tx2"/>
                </a:solidFill>
              </a:rPr>
              <a:t>© MED-EL</a:t>
            </a:r>
          </a:p>
        </p:txBody>
      </p:sp>
      <p:sp>
        <p:nvSpPr>
          <p:cNvPr id="5" name="Textplatzhalter 3">
            <a:extLst>
              <a:ext uri="{FF2B5EF4-FFF2-40B4-BE49-F238E27FC236}">
                <a16:creationId xmlns:a16="http://schemas.microsoft.com/office/drawing/2014/main" id="{4BF09194-286A-8B44-BC10-9E6C9C6D8032}"/>
              </a:ext>
            </a:extLst>
          </p:cNvPr>
          <p:cNvSpPr>
            <a:spLocks noGrp="1"/>
          </p:cNvSpPr>
          <p:nvPr>
            <p:ph type="body" sz="quarter" idx="24" hasCustomPrompt="1"/>
          </p:nvPr>
        </p:nvSpPr>
        <p:spPr>
          <a:xfrm>
            <a:off x="457200" y="4886370"/>
            <a:ext cx="4077365" cy="184538"/>
          </a:xfrm>
        </p:spPr>
        <p:txBody>
          <a:bodyPr anchor="ctr">
            <a:noAutofit/>
          </a:bodyPr>
          <a:lstStyle>
            <a:lvl1pPr marL="0" indent="0">
              <a:buFont typeface="Arial" panose="020B0604020202020204" pitchFamily="34" charset="0"/>
              <a:buNone/>
              <a:defRPr sz="600">
                <a:solidFill>
                  <a:schemeClr val="accent1"/>
                </a:solidFill>
                <a:latin typeface="Signa Offc Pro Light" panose="020B0504030101020102" pitchFamily="34" charset="77"/>
              </a:defRPr>
            </a:lvl1pPr>
          </a:lstStyle>
          <a:p>
            <a:pPr lvl="0"/>
            <a:r>
              <a:rPr lang="en-GB" noProof="0"/>
              <a:t>#. Topic</a:t>
            </a:r>
          </a:p>
        </p:txBody>
      </p:sp>
    </p:spTree>
    <p:extLst>
      <p:ext uri="{BB962C8B-B14F-4D97-AF65-F5344CB8AC3E}">
        <p14:creationId xmlns:p14="http://schemas.microsoft.com/office/powerpoint/2010/main" val="4095493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 Section Le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C714F1-A5D9-094F-BEDE-6DDA740D9F3D}"/>
              </a:ext>
            </a:extLst>
          </p:cNvPr>
          <p:cNvSpPr>
            <a:spLocks noGrp="1"/>
          </p:cNvSpPr>
          <p:nvPr>
            <p:ph type="pic" sz="quarter" idx="11"/>
          </p:nvPr>
        </p:nvSpPr>
        <p:spPr>
          <a:xfrm>
            <a:off x="4608510" y="932183"/>
            <a:ext cx="4204715" cy="3884491"/>
          </a:xfrm>
        </p:spPr>
        <p:txBody>
          <a:bodyPr tIns="79200" rIns="79200" bIns="327600">
            <a:normAutofit/>
          </a:bodyPr>
          <a:lstStyle>
            <a:lvl1pPr marL="0" indent="0">
              <a:buFont typeface="Arial" panose="020B0604020202020204" pitchFamily="34" charset="0"/>
              <a:buNone/>
              <a:defRPr/>
            </a:lvl1pPr>
          </a:lstStyle>
          <a:p>
            <a:r>
              <a:rPr lang="en-US"/>
              <a:t>Click icon to add picture</a:t>
            </a:r>
            <a:endParaRPr lang="en-GB"/>
          </a:p>
        </p:txBody>
      </p:sp>
      <p:sp>
        <p:nvSpPr>
          <p:cNvPr id="10" name="Text Placeholder 4">
            <a:extLst>
              <a:ext uri="{FF2B5EF4-FFF2-40B4-BE49-F238E27FC236}">
                <a16:creationId xmlns:a16="http://schemas.microsoft.com/office/drawing/2014/main" id="{F2719AB4-99B8-184E-BB81-5E0FC83F164C}"/>
              </a:ext>
            </a:extLst>
          </p:cNvPr>
          <p:cNvSpPr>
            <a:spLocks noGrp="1"/>
          </p:cNvSpPr>
          <p:nvPr>
            <p:ph type="body" sz="quarter" idx="12" hasCustomPrompt="1"/>
          </p:nvPr>
        </p:nvSpPr>
        <p:spPr>
          <a:xfrm>
            <a:off x="449263" y="3108325"/>
            <a:ext cx="3994174" cy="507831"/>
          </a:xfrm>
        </p:spPr>
        <p:txBody>
          <a:bodyPr>
            <a:noAutofit/>
          </a:bodyPr>
          <a:lstStyle>
            <a:lvl1pPr marL="0" indent="0">
              <a:buFont typeface="Arial" panose="020B0604020202020204" pitchFamily="34" charset="0"/>
              <a:buNone/>
              <a:defRPr sz="3300">
                <a:solidFill>
                  <a:schemeClr val="accent1"/>
                </a:solidFill>
              </a:defRPr>
            </a:lvl1pPr>
          </a:lstStyle>
          <a:p>
            <a:pPr lvl="0"/>
            <a:r>
              <a:rPr lang="en-US"/>
              <a:t>Headline</a:t>
            </a:r>
            <a:endParaRPr lang="en-GB"/>
          </a:p>
        </p:txBody>
      </p:sp>
      <p:sp>
        <p:nvSpPr>
          <p:cNvPr id="9" name="Text Placeholder 3">
            <a:extLst>
              <a:ext uri="{FF2B5EF4-FFF2-40B4-BE49-F238E27FC236}">
                <a16:creationId xmlns:a16="http://schemas.microsoft.com/office/drawing/2014/main" id="{6F423832-EB49-47F9-BD46-9D6B635D1176}"/>
              </a:ext>
            </a:extLst>
          </p:cNvPr>
          <p:cNvSpPr>
            <a:spLocks noGrp="1"/>
          </p:cNvSpPr>
          <p:nvPr>
            <p:ph type="body" sz="quarter" idx="13" hasCustomPrompt="1"/>
          </p:nvPr>
        </p:nvSpPr>
        <p:spPr>
          <a:xfrm>
            <a:off x="449263" y="3794125"/>
            <a:ext cx="3994150" cy="1022350"/>
          </a:xfrm>
        </p:spPr>
        <p:txBody>
          <a:bodyPr/>
          <a:lstStyle>
            <a:lvl1pPr marL="0" indent="0">
              <a:buFontTx/>
              <a:buNone/>
              <a:defRPr/>
            </a:lvl1pPr>
          </a:lstStyle>
          <a:p>
            <a:pPr lvl="0"/>
            <a:r>
              <a:rPr lang="en-US"/>
              <a:t>Body</a:t>
            </a:r>
            <a:endParaRPr lang="de-AT"/>
          </a:p>
        </p:txBody>
      </p:sp>
      <p:pic>
        <p:nvPicPr>
          <p:cNvPr id="7" name="Picture Placeholder 11">
            <a:extLst>
              <a:ext uri="{FF2B5EF4-FFF2-40B4-BE49-F238E27FC236}">
                <a16:creationId xmlns:a16="http://schemas.microsoft.com/office/drawing/2014/main" id="{EB1307AD-DCE9-7B43-A0FA-13387BA2F0FD}"/>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5899693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 Quo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C26A45E6-092F-1844-B132-6B74FE821FFE}"/>
              </a:ext>
            </a:extLst>
          </p:cNvPr>
          <p:cNvSpPr>
            <a:spLocks noGrp="1"/>
          </p:cNvSpPr>
          <p:nvPr>
            <p:ph type="body" sz="quarter" idx="10" hasCustomPrompt="1"/>
          </p:nvPr>
        </p:nvSpPr>
        <p:spPr>
          <a:xfrm>
            <a:off x="387269" y="2933838"/>
            <a:ext cx="1969738"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1</a:t>
            </a:r>
            <a:endParaRPr lang="en-GB"/>
          </a:p>
        </p:txBody>
      </p:sp>
      <p:sp>
        <p:nvSpPr>
          <p:cNvPr id="18" name="Text Placeholder 4">
            <a:extLst>
              <a:ext uri="{FF2B5EF4-FFF2-40B4-BE49-F238E27FC236}">
                <a16:creationId xmlns:a16="http://schemas.microsoft.com/office/drawing/2014/main" id="{0FE89D92-0C91-AE4D-9DF1-8F01FB5678F6}"/>
              </a:ext>
            </a:extLst>
          </p:cNvPr>
          <p:cNvSpPr>
            <a:spLocks noGrp="1"/>
          </p:cNvSpPr>
          <p:nvPr>
            <p:ph type="body" sz="quarter" idx="11" hasCustomPrompt="1"/>
          </p:nvPr>
        </p:nvSpPr>
        <p:spPr>
          <a:xfrm>
            <a:off x="387269" y="3568045"/>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2 (optional)</a:t>
            </a:r>
            <a:endParaRPr lang="en-GB"/>
          </a:p>
        </p:txBody>
      </p:sp>
      <p:sp>
        <p:nvSpPr>
          <p:cNvPr id="7" name="Text Placeholder 4">
            <a:extLst>
              <a:ext uri="{FF2B5EF4-FFF2-40B4-BE49-F238E27FC236}">
                <a16:creationId xmlns:a16="http://schemas.microsoft.com/office/drawing/2014/main" id="{9BB3BE40-546C-AB44-9154-539ABA406E3F}"/>
              </a:ext>
            </a:extLst>
          </p:cNvPr>
          <p:cNvSpPr>
            <a:spLocks noGrp="1"/>
          </p:cNvSpPr>
          <p:nvPr>
            <p:ph type="body" sz="quarter" idx="12" hasCustomPrompt="1"/>
          </p:nvPr>
        </p:nvSpPr>
        <p:spPr>
          <a:xfrm>
            <a:off x="387269" y="4186018"/>
            <a:ext cx="3601595" cy="508697"/>
          </a:xfrm>
          <a:solidFill>
            <a:schemeClr val="tx2">
              <a:alpha val="90000"/>
            </a:schemeClr>
          </a:solidFill>
        </p:spPr>
        <p:txBody>
          <a:bodyPr wrap="none" lIns="79200" tIns="79200" rIns="79200" bIns="79200" anchor="ctr" anchorCtr="0">
            <a:spAutoFit/>
          </a:bodyPr>
          <a:lstStyle>
            <a:lvl1pPr marL="0" indent="0" algn="l">
              <a:buNone/>
              <a:defRPr sz="2450">
                <a:ln>
                  <a:noFill/>
                </a:ln>
                <a:solidFill>
                  <a:schemeClr val="bg1"/>
                </a:solidFill>
              </a:defRPr>
            </a:lvl1pPr>
          </a:lstStyle>
          <a:p>
            <a:pPr lvl="0"/>
            <a:r>
              <a:rPr lang="en-US"/>
              <a:t>Quote line 3 (optional)</a:t>
            </a:r>
            <a:endParaRPr lang="en-GB"/>
          </a:p>
        </p:txBody>
      </p:sp>
      <p:sp>
        <p:nvSpPr>
          <p:cNvPr id="11" name="Picture Placeholder 2">
            <a:extLst>
              <a:ext uri="{FF2B5EF4-FFF2-40B4-BE49-F238E27FC236}">
                <a16:creationId xmlns:a16="http://schemas.microsoft.com/office/drawing/2014/main" id="{F5C741F4-AE6E-6F44-8529-32C13B6A0F7B}"/>
              </a:ext>
            </a:extLst>
          </p:cNvPr>
          <p:cNvSpPr>
            <a:spLocks noGrp="1"/>
          </p:cNvSpPr>
          <p:nvPr>
            <p:ph type="pic" sz="quarter" idx="13"/>
          </p:nvPr>
        </p:nvSpPr>
        <p:spPr>
          <a:xfrm>
            <a:off x="4608510" y="932183"/>
            <a:ext cx="4204715" cy="3884491"/>
          </a:xfrm>
        </p:spPr>
        <p:txBody>
          <a:bodyPr tIns="79200" rIns="79200" bIns="327600">
            <a:normAutofit/>
          </a:bodyPr>
          <a:lstStyle>
            <a:lvl1pPr marL="0" indent="0">
              <a:buNone/>
              <a:defRPr/>
            </a:lvl1pPr>
          </a:lstStyle>
          <a:p>
            <a:r>
              <a:rPr lang="en-US"/>
              <a:t>Click icon to add picture</a:t>
            </a:r>
            <a:endParaRPr lang="en-GB"/>
          </a:p>
        </p:txBody>
      </p:sp>
      <p:pic>
        <p:nvPicPr>
          <p:cNvPr id="9" name="Picture Placeholder 11">
            <a:extLst>
              <a:ext uri="{FF2B5EF4-FFF2-40B4-BE49-F238E27FC236}">
                <a16:creationId xmlns:a16="http://schemas.microsoft.com/office/drawing/2014/main" id="{174B35A9-B506-2E43-A2B6-4883037FB675}"/>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14978345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 Section T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E4AD72-EBF1-D347-B7DA-797E2F22DAE0}"/>
              </a:ext>
            </a:extLst>
          </p:cNvPr>
          <p:cNvSpPr>
            <a:spLocks noGrp="1"/>
          </p:cNvSpPr>
          <p:nvPr>
            <p:ph type="pic" sz="quarter" idx="10"/>
          </p:nvPr>
        </p:nvSpPr>
        <p:spPr>
          <a:xfrm>
            <a:off x="-6357" y="1646437"/>
            <a:ext cx="9150357" cy="3503413"/>
          </a:xfrm>
        </p:spPr>
        <p:txBody>
          <a:bodyPr anchor="ctr">
            <a:normAutofit/>
          </a:bodyPr>
          <a:lstStyle>
            <a:lvl1pPr marL="0" indent="0" algn="ctr">
              <a:buNone/>
              <a:defRPr>
                <a:latin typeface="Signa Offc Pro Light" panose="020B0504030101020102" pitchFamily="34" charset="77"/>
              </a:defRPr>
            </a:lvl1pPr>
          </a:lstStyle>
          <a:p>
            <a:r>
              <a:rPr lang="en-US"/>
              <a:t>Click icon to add picture</a:t>
            </a:r>
            <a:endParaRPr lang="en-GB"/>
          </a:p>
        </p:txBody>
      </p:sp>
      <p:sp>
        <p:nvSpPr>
          <p:cNvPr id="18" name="Untertitel 2">
            <a:extLst>
              <a:ext uri="{FF2B5EF4-FFF2-40B4-BE49-F238E27FC236}">
                <a16:creationId xmlns:a16="http://schemas.microsoft.com/office/drawing/2014/main" id="{58471029-01E8-1D47-9CD5-5820B775F98B}"/>
              </a:ext>
            </a:extLst>
          </p:cNvPr>
          <p:cNvSpPr>
            <a:spLocks noGrp="1"/>
          </p:cNvSpPr>
          <p:nvPr>
            <p:ph type="subTitle" idx="17" hasCustomPrompt="1"/>
          </p:nvPr>
        </p:nvSpPr>
        <p:spPr>
          <a:xfrm>
            <a:off x="460441" y="1085011"/>
            <a:ext cx="8357134" cy="312818"/>
          </a:xfrm>
        </p:spPr>
        <p:txBody>
          <a:bodyPr anchor="t">
            <a:noAutofit/>
          </a:bodyPr>
          <a:lstStyle>
            <a:lvl1pPr marL="0" indent="0" algn="l">
              <a:buFont typeface="Arial" panose="020B0604020202020204" pitchFamily="34" charset="0"/>
              <a:buNone/>
              <a:defRPr sz="2450">
                <a:solidFill>
                  <a:schemeClr val="tx2"/>
                </a:solidFill>
                <a:latin typeface="Signa Offc Pro Light" panose="020B0504030101020102" pitchFamily="34" charset="77"/>
              </a:defRPr>
            </a:lvl1pPr>
            <a:lvl2pPr marL="457260" indent="0" algn="ctr">
              <a:buNone/>
              <a:defRPr>
                <a:solidFill>
                  <a:schemeClr val="tx1">
                    <a:tint val="75000"/>
                  </a:schemeClr>
                </a:solidFill>
              </a:defRPr>
            </a:lvl2pPr>
            <a:lvl3pPr marL="914523" indent="0" algn="ctr">
              <a:buNone/>
              <a:defRPr>
                <a:solidFill>
                  <a:schemeClr val="tx1">
                    <a:tint val="75000"/>
                  </a:schemeClr>
                </a:solidFill>
              </a:defRPr>
            </a:lvl3pPr>
            <a:lvl4pPr marL="1371783" indent="0" algn="ctr">
              <a:buNone/>
              <a:defRPr>
                <a:solidFill>
                  <a:schemeClr val="tx1">
                    <a:tint val="75000"/>
                  </a:schemeClr>
                </a:solidFill>
              </a:defRPr>
            </a:lvl4pPr>
            <a:lvl5pPr marL="1829044" indent="0" algn="ctr">
              <a:buNone/>
              <a:defRPr>
                <a:solidFill>
                  <a:schemeClr val="tx1">
                    <a:tint val="75000"/>
                  </a:schemeClr>
                </a:solidFill>
              </a:defRPr>
            </a:lvl5pPr>
            <a:lvl6pPr marL="2286307" indent="0" algn="ctr">
              <a:buNone/>
              <a:defRPr>
                <a:solidFill>
                  <a:schemeClr val="tx1">
                    <a:tint val="75000"/>
                  </a:schemeClr>
                </a:solidFill>
              </a:defRPr>
            </a:lvl6pPr>
            <a:lvl7pPr marL="2743567" indent="0" algn="ctr">
              <a:buNone/>
              <a:defRPr>
                <a:solidFill>
                  <a:schemeClr val="tx1">
                    <a:tint val="75000"/>
                  </a:schemeClr>
                </a:solidFill>
              </a:defRPr>
            </a:lvl7pPr>
            <a:lvl8pPr marL="3200830" indent="0" algn="ctr">
              <a:buNone/>
              <a:defRPr>
                <a:solidFill>
                  <a:schemeClr val="tx1">
                    <a:tint val="75000"/>
                  </a:schemeClr>
                </a:solidFill>
              </a:defRPr>
            </a:lvl8pPr>
            <a:lvl9pPr marL="3658090" indent="0" algn="ctr">
              <a:buNone/>
              <a:defRPr>
                <a:solidFill>
                  <a:schemeClr val="tx1">
                    <a:tint val="75000"/>
                  </a:schemeClr>
                </a:solidFill>
              </a:defRPr>
            </a:lvl9pPr>
          </a:lstStyle>
          <a:p>
            <a:r>
              <a:rPr lang="en-GB" noProof="0" err="1"/>
              <a:t>Subheadline</a:t>
            </a:r>
            <a:endParaRPr lang="en-GB" noProof="0"/>
          </a:p>
        </p:txBody>
      </p:sp>
      <p:sp>
        <p:nvSpPr>
          <p:cNvPr id="20" name="Titel 1">
            <a:extLst>
              <a:ext uri="{FF2B5EF4-FFF2-40B4-BE49-F238E27FC236}">
                <a16:creationId xmlns:a16="http://schemas.microsoft.com/office/drawing/2014/main" id="{E744666E-4BD7-7B40-A413-289250878651}"/>
              </a:ext>
            </a:extLst>
          </p:cNvPr>
          <p:cNvSpPr>
            <a:spLocks noGrp="1"/>
          </p:cNvSpPr>
          <p:nvPr>
            <p:ph type="ctrTitle" hasCustomPrompt="1"/>
          </p:nvPr>
        </p:nvSpPr>
        <p:spPr>
          <a:xfrm>
            <a:off x="460440" y="573366"/>
            <a:ext cx="8357135" cy="498271"/>
          </a:xfrm>
          <a:prstGeom prst="rect">
            <a:avLst/>
          </a:prstGeom>
        </p:spPr>
        <p:txBody>
          <a:bodyPr wrap="square" lIns="0" anchor="t">
            <a:noAutofit/>
          </a:bodyPr>
          <a:lstStyle>
            <a:lvl1pPr marL="0" indent="0" algn="l">
              <a:buFont typeface="Arial" panose="020B0604020202020204" pitchFamily="34" charset="0"/>
              <a:buNone/>
              <a:defRPr sz="3300">
                <a:solidFill>
                  <a:schemeClr val="accent1"/>
                </a:solidFill>
                <a:latin typeface="Signa Offc Pro Light" panose="020B0504030101020102" pitchFamily="34" charset="77"/>
              </a:defRPr>
            </a:lvl1pPr>
          </a:lstStyle>
          <a:p>
            <a:r>
              <a:rPr lang="en-GB" noProof="0"/>
              <a:t>Headline</a:t>
            </a:r>
          </a:p>
        </p:txBody>
      </p:sp>
      <p:pic>
        <p:nvPicPr>
          <p:cNvPr id="7" name="Picture Placeholder 11">
            <a:extLst>
              <a:ext uri="{FF2B5EF4-FFF2-40B4-BE49-F238E27FC236}">
                <a16:creationId xmlns:a16="http://schemas.microsoft.com/office/drawing/2014/main" id="{2BD69FE9-CF8B-FF4E-AD47-5B80B8A69990}"/>
              </a:ext>
            </a:extLst>
          </p:cNvPr>
          <p:cNvPicPr>
            <a:picLocks noChangeAspect="1"/>
          </p:cNvPicPr>
          <p:nvPr userDrawn="1"/>
        </p:nvPicPr>
        <p:blipFill>
          <a:blip r:embed="rId3"/>
          <a:srcRect l="29" r="29"/>
          <a:stretch>
            <a:fillRect/>
          </a:stretch>
        </p:blipFill>
        <p:spPr>
          <a:xfrm>
            <a:off x="7916863" y="369255"/>
            <a:ext cx="914400" cy="212400"/>
          </a:xfrm>
          <a:prstGeom prst="rect">
            <a:avLst/>
          </a:prstGeom>
        </p:spPr>
      </p:pic>
    </p:spTree>
    <p:extLst>
      <p:ext uri="{BB962C8B-B14F-4D97-AF65-F5344CB8AC3E}">
        <p14:creationId xmlns:p14="http://schemas.microsoft.com/office/powerpoint/2010/main" val="23078757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bum">
    <p:bg>
      <p:bgPr>
        <a:solidFill>
          <a:schemeClr val="bg1"/>
        </a:solidFill>
        <a:effectLst/>
      </p:bgPr>
    </p:bg>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D0B0F09-2679-AF43-A28D-DF830669CFFD}"/>
              </a:ext>
            </a:extLst>
          </p:cNvPr>
          <p:cNvSpPr>
            <a:spLocks noGrp="1"/>
          </p:cNvSpPr>
          <p:nvPr>
            <p:ph type="pic" sz="quarter" idx="21"/>
          </p:nvPr>
        </p:nvSpPr>
        <p:spPr>
          <a:xfrm>
            <a:off x="6182497" y="-7748"/>
            <a:ext cx="2971800" cy="2530636"/>
          </a:xfrm>
        </p:spPr>
        <p:txBody>
          <a:bodyPr>
            <a:normAutofit/>
          </a:bodyPr>
          <a:lstStyle>
            <a:lvl1pPr marL="0" indent="0">
              <a:buNone/>
              <a:defRPr/>
            </a:lvl1pPr>
          </a:lstStyle>
          <a:p>
            <a:r>
              <a:rPr lang="en-US"/>
              <a:t>Click icon to add picture</a:t>
            </a:r>
            <a:endParaRPr lang="en-GB"/>
          </a:p>
        </p:txBody>
      </p:sp>
      <p:sp>
        <p:nvSpPr>
          <p:cNvPr id="14" name="Picture Placeholder 2">
            <a:extLst>
              <a:ext uri="{FF2B5EF4-FFF2-40B4-BE49-F238E27FC236}">
                <a16:creationId xmlns:a16="http://schemas.microsoft.com/office/drawing/2014/main" id="{E25DECFB-7C3D-0941-9171-7FE5BD83A280}"/>
              </a:ext>
            </a:extLst>
          </p:cNvPr>
          <p:cNvSpPr>
            <a:spLocks noGrp="1"/>
          </p:cNvSpPr>
          <p:nvPr>
            <p:ph type="pic" sz="quarter" idx="14"/>
          </p:nvPr>
        </p:nvSpPr>
        <p:spPr>
          <a:xfrm>
            <a:off x="0" y="2619215"/>
            <a:ext cx="2971800" cy="2530636"/>
          </a:xfrm>
        </p:spPr>
        <p:txBody>
          <a:bodyPr>
            <a:normAutofit/>
          </a:bodyPr>
          <a:lstStyle>
            <a:lvl1pPr marL="0" indent="0">
              <a:buNone/>
              <a:defRPr/>
            </a:lvl1pPr>
          </a:lstStyle>
          <a:p>
            <a:r>
              <a:rPr lang="en-US"/>
              <a:t>Click icon to add picture</a:t>
            </a:r>
            <a:endParaRPr lang="en-GB"/>
          </a:p>
        </p:txBody>
      </p:sp>
      <p:sp>
        <p:nvSpPr>
          <p:cNvPr id="16" name="Picture Placeholder 2">
            <a:extLst>
              <a:ext uri="{FF2B5EF4-FFF2-40B4-BE49-F238E27FC236}">
                <a16:creationId xmlns:a16="http://schemas.microsoft.com/office/drawing/2014/main" id="{4F92447C-C68D-4342-B557-C3B4763D2E47}"/>
              </a:ext>
            </a:extLst>
          </p:cNvPr>
          <p:cNvSpPr>
            <a:spLocks noGrp="1"/>
          </p:cNvSpPr>
          <p:nvPr>
            <p:ph type="pic" sz="quarter" idx="16"/>
          </p:nvPr>
        </p:nvSpPr>
        <p:spPr>
          <a:xfrm>
            <a:off x="3091249" y="2619215"/>
            <a:ext cx="2971800" cy="2530636"/>
          </a:xfrm>
        </p:spPr>
        <p:txBody>
          <a:bodyPr>
            <a:normAutofit/>
          </a:bodyPr>
          <a:lstStyle>
            <a:lvl1pPr marL="0" indent="0">
              <a:buNone/>
              <a:defRPr/>
            </a:lvl1pPr>
          </a:lstStyle>
          <a:p>
            <a:r>
              <a:rPr lang="en-US"/>
              <a:t>Click icon to add picture</a:t>
            </a:r>
            <a:endParaRPr lang="en-GB"/>
          </a:p>
        </p:txBody>
      </p:sp>
      <p:sp>
        <p:nvSpPr>
          <p:cNvPr id="19" name="Picture Placeholder 2">
            <a:extLst>
              <a:ext uri="{FF2B5EF4-FFF2-40B4-BE49-F238E27FC236}">
                <a16:creationId xmlns:a16="http://schemas.microsoft.com/office/drawing/2014/main" id="{970525D3-5924-3743-830B-B0885AE6AFB5}"/>
              </a:ext>
            </a:extLst>
          </p:cNvPr>
          <p:cNvSpPr>
            <a:spLocks noGrp="1"/>
          </p:cNvSpPr>
          <p:nvPr>
            <p:ph type="pic" sz="quarter" idx="18"/>
          </p:nvPr>
        </p:nvSpPr>
        <p:spPr>
          <a:xfrm>
            <a:off x="6182497" y="2619215"/>
            <a:ext cx="2971800" cy="2530636"/>
          </a:xfrm>
        </p:spPr>
        <p:txBody>
          <a:bodyPr>
            <a:normAutofit/>
          </a:bodyPr>
          <a:lstStyle>
            <a:lvl1pPr marL="0" indent="0">
              <a:buNone/>
              <a:defRPr/>
            </a:lvl1pPr>
          </a:lstStyle>
          <a:p>
            <a:r>
              <a:rPr lang="en-US"/>
              <a:t>Click icon to add picture</a:t>
            </a:r>
            <a:endParaRPr lang="en-GB"/>
          </a:p>
        </p:txBody>
      </p:sp>
      <p:sp>
        <p:nvSpPr>
          <p:cNvPr id="21" name="Picture Placeholder 2">
            <a:extLst>
              <a:ext uri="{FF2B5EF4-FFF2-40B4-BE49-F238E27FC236}">
                <a16:creationId xmlns:a16="http://schemas.microsoft.com/office/drawing/2014/main" id="{E8BF97B0-5CA7-1443-8902-971B0CAC8DEA}"/>
              </a:ext>
            </a:extLst>
          </p:cNvPr>
          <p:cNvSpPr>
            <a:spLocks noGrp="1"/>
          </p:cNvSpPr>
          <p:nvPr>
            <p:ph type="pic" sz="quarter" idx="19"/>
          </p:nvPr>
        </p:nvSpPr>
        <p:spPr>
          <a:xfrm>
            <a:off x="0" y="-7748"/>
            <a:ext cx="2971800" cy="2530636"/>
          </a:xfrm>
        </p:spPr>
        <p:txBody>
          <a:bodyPr>
            <a:normAutofit/>
          </a:bodyPr>
          <a:lstStyle>
            <a:lvl1pPr marL="0" indent="0">
              <a:buNone/>
              <a:defRPr/>
            </a:lvl1pPr>
          </a:lstStyle>
          <a:p>
            <a:r>
              <a:rPr lang="en-US"/>
              <a:t>Click icon to add picture</a:t>
            </a:r>
            <a:endParaRPr lang="en-GB"/>
          </a:p>
        </p:txBody>
      </p:sp>
      <p:sp>
        <p:nvSpPr>
          <p:cNvPr id="22" name="Picture Placeholder 2">
            <a:extLst>
              <a:ext uri="{FF2B5EF4-FFF2-40B4-BE49-F238E27FC236}">
                <a16:creationId xmlns:a16="http://schemas.microsoft.com/office/drawing/2014/main" id="{F7C41009-1366-4D4D-B7B3-DDB059800CE9}"/>
              </a:ext>
            </a:extLst>
          </p:cNvPr>
          <p:cNvSpPr>
            <a:spLocks noGrp="1"/>
          </p:cNvSpPr>
          <p:nvPr>
            <p:ph type="pic" sz="quarter" idx="20"/>
          </p:nvPr>
        </p:nvSpPr>
        <p:spPr>
          <a:xfrm>
            <a:off x="3091249" y="-7748"/>
            <a:ext cx="2971800" cy="2530636"/>
          </a:xfrm>
        </p:spPr>
        <p:txBody>
          <a:bodyPr>
            <a:normAutofit/>
          </a:bodyPr>
          <a:lstStyle>
            <a:lvl1pPr marL="0" indent="0">
              <a:buNone/>
              <a:defRPr/>
            </a:lvl1pPr>
          </a:lstStyle>
          <a:p>
            <a:r>
              <a:rPr lang="en-US"/>
              <a:t>Click icon to add picture</a:t>
            </a:r>
            <a:endParaRPr lang="en-GB"/>
          </a:p>
        </p:txBody>
      </p:sp>
      <p:sp>
        <p:nvSpPr>
          <p:cNvPr id="10" name="Picture Placeholder 2">
            <a:extLst>
              <a:ext uri="{FF2B5EF4-FFF2-40B4-BE49-F238E27FC236}">
                <a16:creationId xmlns:a16="http://schemas.microsoft.com/office/drawing/2014/main" id="{E2CA4A0E-A606-4A09-8673-BC9C4A7B87C6}"/>
              </a:ext>
            </a:extLst>
          </p:cNvPr>
          <p:cNvSpPr>
            <a:spLocks noGrp="1"/>
          </p:cNvSpPr>
          <p:nvPr>
            <p:ph type="pic" sz="quarter" idx="22" hasCustomPrompt="1"/>
          </p:nvPr>
        </p:nvSpPr>
        <p:spPr>
          <a:xfrm>
            <a:off x="7870708" y="319088"/>
            <a:ext cx="1273292" cy="317500"/>
          </a:xfrm>
          <a:prstGeom prst="rect">
            <a:avLst/>
          </a:prstGeom>
        </p:spPr>
        <p:txBody>
          <a:bodyPr>
            <a:noAutofit/>
          </a:bodyPr>
          <a:lstStyle>
            <a:lvl1pPr marL="0" indent="0">
              <a:buNone/>
              <a:defRPr/>
            </a:lvl1pPr>
          </a:lstStyle>
          <a:p>
            <a:r>
              <a:rPr lang="en-GB"/>
              <a:t>Label Logo</a:t>
            </a:r>
          </a:p>
        </p:txBody>
      </p:sp>
    </p:spTree>
    <p:extLst>
      <p:ext uri="{BB962C8B-B14F-4D97-AF65-F5344CB8AC3E}">
        <p14:creationId xmlns:p14="http://schemas.microsoft.com/office/powerpoint/2010/main" val="41618553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0" bIns="45720" rtlCol="0" anchor="t" anchorCtr="0">
            <a:no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4290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783" r:id="rId1"/>
    <p:sldLayoutId id="2147483710" r:id="rId2"/>
    <p:sldLayoutId id="2147483721" r:id="rId3"/>
    <p:sldLayoutId id="2147483820" r:id="rId4"/>
    <p:sldLayoutId id="2147483821" r:id="rId5"/>
    <p:sldLayoutId id="2147483822" r:id="rId6"/>
    <p:sldLayoutId id="2147483823" r:id="rId7"/>
    <p:sldLayoutId id="2147483824" r:id="rId8"/>
    <p:sldLayoutId id="2147483784" r:id="rId9"/>
    <p:sldLayoutId id="2147483699" r:id="rId10"/>
    <p:sldLayoutId id="2147483701" r:id="rId11"/>
    <p:sldLayoutId id="2147483705" r:id="rId12"/>
    <p:sldLayoutId id="2147483813" r:id="rId13"/>
    <p:sldLayoutId id="2147483708" r:id="rId14"/>
    <p:sldLayoutId id="2147483734" r:id="rId15"/>
    <p:sldLayoutId id="2147483706" r:id="rId16"/>
    <p:sldLayoutId id="2147483707" r:id="rId17"/>
    <p:sldLayoutId id="2147483735" r:id="rId18"/>
    <p:sldLayoutId id="2147483724" r:id="rId19"/>
    <p:sldLayoutId id="2147483703" r:id="rId20"/>
    <p:sldLayoutId id="2147483756" r:id="rId21"/>
    <p:sldLayoutId id="2147483757" r:id="rId22"/>
    <p:sldLayoutId id="2147483725" r:id="rId23"/>
    <p:sldLayoutId id="2147483726" r:id="rId24"/>
    <p:sldLayoutId id="2147483787" r:id="rId25"/>
    <p:sldLayoutId id="2147483789" r:id="rId26"/>
    <p:sldLayoutId id="2147483795" r:id="rId27"/>
    <p:sldLayoutId id="2147483794" r:id="rId28"/>
    <p:sldLayoutId id="2147483830" r:id="rId29"/>
    <p:sldLayoutId id="2147483786" r:id="rId30"/>
    <p:sldLayoutId id="2147483790" r:id="rId31"/>
    <p:sldLayoutId id="2147483791" r:id="rId32"/>
    <p:sldLayoutId id="2147483792" r:id="rId33"/>
    <p:sldLayoutId id="2147483831" r:id="rId34"/>
    <p:sldLayoutId id="2147483825" r:id="rId35"/>
    <p:sldLayoutId id="2147483826" r:id="rId36"/>
    <p:sldLayoutId id="2147483827" r:id="rId37"/>
    <p:sldLayoutId id="2147483828" r:id="rId38"/>
    <p:sldLayoutId id="2147483829" r:id="rId39"/>
    <p:sldLayoutId id="2147483814" r:id="rId40"/>
    <p:sldLayoutId id="2147483819" r:id="rId41"/>
    <p:sldLayoutId id="2147483847" r:id="rId42"/>
  </p:sldLayoutIdLst>
  <p:txStyles>
    <p:titleStyle>
      <a:lvl1pPr eaLnBrk="1" hangingPunct="1">
        <a:defRPr sz="3300">
          <a:solidFill>
            <a:schemeClr val="accent1"/>
          </a:solidFill>
          <a:latin typeface="Signa Offc Pro Light" panose="020B0504030101020102" pitchFamily="34" charset="77"/>
          <a:ea typeface="+mj-ea"/>
          <a:cs typeface="+mj-cs"/>
        </a:defRPr>
      </a:lvl1pPr>
    </p:titleStyle>
    <p:bodyStyle>
      <a:lvl1pPr marL="0" indent="0" algn="l" defTabSz="360000" eaLnBrk="1" hangingPunct="1">
        <a:lnSpc>
          <a:spcPct val="90000"/>
        </a:lnSpc>
        <a:spcBef>
          <a:spcPts val="500"/>
        </a:spcBef>
        <a:buFontTx/>
        <a:buNone/>
        <a:tabLst>
          <a:tab pos="0" algn="l"/>
        </a:tabLst>
        <a:defRPr sz="1700" b="0" i="0">
          <a:latin typeface="Signa Offc Pro Light" panose="020B0504030101020102" pitchFamily="34" charset="77"/>
          <a:ea typeface="+mn-ea"/>
          <a:cs typeface="+mn-cs"/>
        </a:defRPr>
      </a:lvl1pPr>
      <a:lvl2pPr marL="268288" indent="-233363" algn="l" defTabSz="360000" eaLnBrk="1" hangingPunct="1">
        <a:lnSpc>
          <a:spcPct val="90000"/>
        </a:lnSpc>
        <a:spcBef>
          <a:spcPts val="250"/>
        </a:spcBef>
        <a:buClr>
          <a:schemeClr val="accent1"/>
        </a:buClr>
        <a:buFont typeface="Symbol" panose="05050102010706020507" pitchFamily="18" charset="2"/>
        <a:buChar char="-"/>
        <a:tabLst>
          <a:tab pos="0" algn="l"/>
        </a:tabLst>
        <a:defRPr sz="1700" b="0" i="0">
          <a:latin typeface="Signa Offc Pro Light" panose="020B0504030101020102" pitchFamily="34" charset="77"/>
          <a:ea typeface="+mn-ea"/>
          <a:cs typeface="+mn-cs"/>
        </a:defRPr>
      </a:lvl2pPr>
      <a:lvl3pPr marL="536575" indent="-222250" algn="l" defTabSz="360000" eaLnBrk="1" hangingPunct="1">
        <a:lnSpc>
          <a:spcPct val="90000"/>
        </a:lnSpc>
        <a:spcBef>
          <a:spcPts val="250"/>
        </a:spcBef>
        <a:buClr>
          <a:schemeClr val="accent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3pPr>
      <a:lvl4pPr marL="803275" indent="-223838" algn="l" defTabSz="360000"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4pPr>
      <a:lvl5pPr marL="1079500" indent="-233363" algn="l" defTabSz="358775" eaLnBrk="1" hangingPunct="1">
        <a:lnSpc>
          <a:spcPct val="90000"/>
        </a:lnSpc>
        <a:spcBef>
          <a:spcPts val="250"/>
        </a:spcBef>
        <a:buClr>
          <a:schemeClr val="tx1"/>
        </a:buClr>
        <a:buFont typeface="Arial" panose="020B0604020202020204" pitchFamily="34" charset="0"/>
        <a:buChar char="•"/>
        <a:tabLst>
          <a:tab pos="0" algn="l"/>
        </a:tabLst>
        <a:defRPr sz="1700" b="0" i="0">
          <a:latin typeface="Signa Offc Pro Light" panose="020B0504030101020102" pitchFamily="34" charset="77"/>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bodyStyle>
    <p:otherStyle>
      <a:lvl1pPr marL="0" eaLnBrk="1" hangingPunct="1">
        <a:defRPr>
          <a:latin typeface="+mn-lt"/>
          <a:ea typeface="+mn-ea"/>
          <a:cs typeface="+mn-cs"/>
        </a:defRPr>
      </a:lvl1pPr>
      <a:lvl2pPr marL="457260" eaLnBrk="1" hangingPunct="1">
        <a:defRPr>
          <a:latin typeface="+mn-lt"/>
          <a:ea typeface="+mn-ea"/>
          <a:cs typeface="+mn-cs"/>
        </a:defRPr>
      </a:lvl2pPr>
      <a:lvl3pPr marL="914523" eaLnBrk="1" hangingPunct="1">
        <a:defRPr>
          <a:latin typeface="+mn-lt"/>
          <a:ea typeface="+mn-ea"/>
          <a:cs typeface="+mn-cs"/>
        </a:defRPr>
      </a:lvl3pPr>
      <a:lvl4pPr marL="1371783" eaLnBrk="1" hangingPunct="1">
        <a:defRPr>
          <a:latin typeface="+mn-lt"/>
          <a:ea typeface="+mn-ea"/>
          <a:cs typeface="+mn-cs"/>
        </a:defRPr>
      </a:lvl4pPr>
      <a:lvl5pPr marL="1829044" eaLnBrk="1" hangingPunct="1">
        <a:defRPr>
          <a:latin typeface="+mn-lt"/>
          <a:ea typeface="+mn-ea"/>
          <a:cs typeface="+mn-cs"/>
        </a:defRPr>
      </a:lvl5pPr>
      <a:lvl6pPr marL="2286307" eaLnBrk="1" hangingPunct="1">
        <a:defRPr>
          <a:latin typeface="+mn-lt"/>
          <a:ea typeface="+mn-ea"/>
          <a:cs typeface="+mn-cs"/>
        </a:defRPr>
      </a:lvl6pPr>
      <a:lvl7pPr marL="2743567" eaLnBrk="1" hangingPunct="1">
        <a:defRPr>
          <a:latin typeface="+mn-lt"/>
          <a:ea typeface="+mn-ea"/>
          <a:cs typeface="+mn-cs"/>
        </a:defRPr>
      </a:lvl7pPr>
      <a:lvl8pPr marL="3200830" eaLnBrk="1" hangingPunct="1">
        <a:defRPr>
          <a:latin typeface="+mn-lt"/>
          <a:ea typeface="+mn-ea"/>
          <a:cs typeface="+mn-cs"/>
        </a:defRPr>
      </a:lvl8pPr>
      <a:lvl9pPr marL="3658090" eaLnBrk="1" hangingPunct="1">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itle Placeholder 7">
            <a:extLst>
              <a:ext uri="{FF2B5EF4-FFF2-40B4-BE49-F238E27FC236}">
                <a16:creationId xmlns:a16="http://schemas.microsoft.com/office/drawing/2014/main" id="{19CD32B9-DBD5-EC47-AEE4-90D5737800E9}"/>
              </a:ext>
            </a:extLst>
          </p:cNvPr>
          <p:cNvSpPr>
            <a:spLocks noGrp="1"/>
          </p:cNvSpPr>
          <p:nvPr>
            <p:ph type="title"/>
          </p:nvPr>
        </p:nvSpPr>
        <p:spPr>
          <a:xfrm>
            <a:off x="460800" y="363600"/>
            <a:ext cx="8355600" cy="496800"/>
          </a:xfrm>
          <a:prstGeom prst="rect">
            <a:avLst/>
          </a:prstGeom>
        </p:spPr>
        <p:txBody>
          <a:bodyPr vert="horz" lIns="0" tIns="45720" rIns="91440" bIns="45720" rtlCol="0" anchor="ctr">
            <a:normAutofit/>
          </a:bodyPr>
          <a:lstStyle/>
          <a:p>
            <a:r>
              <a:rPr lang="de-DE"/>
              <a:t>Titelmasterformat</a:t>
            </a:r>
            <a:endParaRPr lang="en-GB"/>
          </a:p>
        </p:txBody>
      </p:sp>
      <p:sp>
        <p:nvSpPr>
          <p:cNvPr id="5" name="Slide Number Placeholder 4">
            <a:extLst>
              <a:ext uri="{FF2B5EF4-FFF2-40B4-BE49-F238E27FC236}">
                <a16:creationId xmlns:a16="http://schemas.microsoft.com/office/drawing/2014/main" id="{D46A9211-0787-3747-9C7A-1101D027E0AF}"/>
              </a:ext>
            </a:extLst>
          </p:cNvPr>
          <p:cNvSpPr>
            <a:spLocks noGrp="1"/>
          </p:cNvSpPr>
          <p:nvPr>
            <p:ph type="sldNum" sz="quarter" idx="4"/>
          </p:nvPr>
        </p:nvSpPr>
        <p:spPr>
          <a:xfrm>
            <a:off x="3543300" y="4773613"/>
            <a:ext cx="2057399" cy="273050"/>
          </a:xfrm>
          <a:prstGeom prst="rect">
            <a:avLst/>
          </a:prstGeom>
        </p:spPr>
        <p:txBody>
          <a:bodyPr vert="horz" lIns="91440" tIns="45720" rIns="91440" bIns="45720" rtlCol="0" anchor="ctr"/>
          <a:lstStyle>
            <a:lvl1pPr algn="ctr">
              <a:defRPr sz="850">
                <a:solidFill>
                  <a:schemeClr val="tx1">
                    <a:tint val="75000"/>
                  </a:schemeClr>
                </a:solidFill>
                <a:latin typeface="Signa Offc Pro Light" panose="020B0504030101020102" pitchFamily="34" charset="77"/>
              </a:defRPr>
            </a:lvl1pPr>
          </a:lstStyle>
          <a:p>
            <a:fld id="{E7960A40-8D85-604D-B7A1-83221D89729F}" type="slidenum">
              <a:rPr lang="en-GB" smtClean="0"/>
              <a:pPr/>
              <a:t>‹#›</a:t>
            </a:fld>
            <a:endParaRPr lang="en-GB"/>
          </a:p>
        </p:txBody>
      </p:sp>
      <p:sp>
        <p:nvSpPr>
          <p:cNvPr id="7" name="Holder 3">
            <a:extLst>
              <a:ext uri="{FF2B5EF4-FFF2-40B4-BE49-F238E27FC236}">
                <a16:creationId xmlns:a16="http://schemas.microsoft.com/office/drawing/2014/main" id="{4036ADCC-6278-47A0-813E-BD5874E0D949}"/>
              </a:ext>
            </a:extLst>
          </p:cNvPr>
          <p:cNvSpPr>
            <a:spLocks noGrp="1"/>
          </p:cNvSpPr>
          <p:nvPr>
            <p:ph type="body" idx="1"/>
          </p:nvPr>
        </p:nvSpPr>
        <p:spPr>
          <a:xfrm>
            <a:off x="457200" y="1533600"/>
            <a:ext cx="8355600" cy="3297600"/>
          </a:xfrm>
          <a:prstGeom prst="rect">
            <a:avLst/>
          </a:prstGeom>
        </p:spPr>
        <p:txBody>
          <a:bodyPr wrap="square" lIns="0" tIns="0" rIns="0" bIns="0">
            <a:normAutofit/>
          </a:bodyPr>
          <a:lstStyle>
            <a:lvl1pPr>
              <a:defRPr b="0" i="0">
                <a:solidFill>
                  <a:schemeClr val="tx1"/>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8463543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Lst>
  <p:txStyles>
    <p:titleStyle>
      <a:lvl1pPr>
        <a:defRPr sz="3300">
          <a:solidFill>
            <a:srgbClr val="FF0000"/>
          </a:solidFill>
          <a:latin typeface="Signa Offc Pro Light" panose="020B0504030101020102" pitchFamily="34" charset="77"/>
          <a:ea typeface="+mj-ea"/>
          <a:cs typeface="+mj-cs"/>
        </a:defRPr>
      </a:lvl1pPr>
    </p:titleStyle>
    <p:bodyStyle>
      <a:lvl1pPr marL="0" indent="0">
        <a:lnSpc>
          <a:spcPct val="90000"/>
        </a:lnSpc>
        <a:spcBef>
          <a:spcPts val="500"/>
        </a:spcBef>
        <a:buFontTx/>
        <a:buNone/>
        <a:defRPr sz="1700" b="0" i="0">
          <a:ln>
            <a:noFill/>
          </a:ln>
          <a:solidFill>
            <a:schemeClr val="bg1"/>
          </a:solidFill>
          <a:latin typeface="Signa Offc Pro Light" panose="020B0504030101020102" pitchFamily="34" charset="77"/>
          <a:ea typeface="+mn-ea"/>
          <a:cs typeface="+mn-cs"/>
        </a:defRPr>
      </a:lvl1pPr>
      <a:lvl2pPr marL="268288" indent="-230188">
        <a:lnSpc>
          <a:spcPct val="90000"/>
        </a:lnSpc>
        <a:spcBef>
          <a:spcPts val="250"/>
        </a:spcBef>
        <a:buClr>
          <a:schemeClr val="accent1"/>
        </a:buClr>
        <a:buFont typeface="Symbol" panose="05050102010706020507" pitchFamily="18" charset="2"/>
        <a:buChar char="-"/>
        <a:defRPr sz="1700" b="0" i="0">
          <a:solidFill>
            <a:schemeClr val="bg1"/>
          </a:solidFill>
          <a:latin typeface="Signa Offc Pro Light" panose="020B0504030101020102" pitchFamily="34" charset="77"/>
          <a:ea typeface="+mn-ea"/>
          <a:cs typeface="+mn-cs"/>
        </a:defRPr>
      </a:lvl2pPr>
      <a:lvl3pPr marL="536575" indent="-230188">
        <a:lnSpc>
          <a:spcPct val="90000"/>
        </a:lnSpc>
        <a:spcBef>
          <a:spcPts val="250"/>
        </a:spcBef>
        <a:buClr>
          <a:schemeClr val="accent1"/>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3pPr>
      <a:lvl4pPr marL="803275"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4pPr>
      <a:lvl5pPr marL="1079500" indent="-230188">
        <a:lnSpc>
          <a:spcPct val="90000"/>
        </a:lnSpc>
        <a:spcBef>
          <a:spcPts val="250"/>
        </a:spcBef>
        <a:buClr>
          <a:schemeClr val="bg2"/>
        </a:buClr>
        <a:buFont typeface="Arial" panose="020B0604020202020204" pitchFamily="34" charset="0"/>
        <a:buChar char="•"/>
        <a:defRPr sz="1700" b="0" i="0">
          <a:solidFill>
            <a:schemeClr val="bg1"/>
          </a:solidFill>
          <a:latin typeface="Signa Offc Pro Light" panose="020B0504030101020102" pitchFamily="34" charset="77"/>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bodyStyle>
    <p:otherStyle>
      <a:lvl1pPr marL="0">
        <a:defRPr>
          <a:latin typeface="+mn-lt"/>
          <a:ea typeface="+mn-ea"/>
          <a:cs typeface="+mn-cs"/>
        </a:defRPr>
      </a:lvl1pPr>
      <a:lvl2pPr marL="457260">
        <a:defRPr>
          <a:latin typeface="+mn-lt"/>
          <a:ea typeface="+mn-ea"/>
          <a:cs typeface="+mn-cs"/>
        </a:defRPr>
      </a:lvl2pPr>
      <a:lvl3pPr marL="914523">
        <a:defRPr>
          <a:latin typeface="+mn-lt"/>
          <a:ea typeface="+mn-ea"/>
          <a:cs typeface="+mn-cs"/>
        </a:defRPr>
      </a:lvl3pPr>
      <a:lvl4pPr marL="1371783">
        <a:defRPr>
          <a:latin typeface="+mn-lt"/>
          <a:ea typeface="+mn-ea"/>
          <a:cs typeface="+mn-cs"/>
        </a:defRPr>
      </a:lvl4pPr>
      <a:lvl5pPr marL="1829044">
        <a:defRPr>
          <a:latin typeface="+mn-lt"/>
          <a:ea typeface="+mn-ea"/>
          <a:cs typeface="+mn-cs"/>
        </a:defRPr>
      </a:lvl5pPr>
      <a:lvl6pPr marL="2286307">
        <a:defRPr>
          <a:latin typeface="+mn-lt"/>
          <a:ea typeface="+mn-ea"/>
          <a:cs typeface="+mn-cs"/>
        </a:defRPr>
      </a:lvl6pPr>
      <a:lvl7pPr marL="2743567">
        <a:defRPr>
          <a:latin typeface="+mn-lt"/>
          <a:ea typeface="+mn-ea"/>
          <a:cs typeface="+mn-cs"/>
        </a:defRPr>
      </a:lvl7pPr>
      <a:lvl8pPr marL="3200830">
        <a:defRPr>
          <a:latin typeface="+mn-lt"/>
          <a:ea typeface="+mn-ea"/>
          <a:cs typeface="+mn-cs"/>
        </a:defRPr>
      </a:lvl8pPr>
      <a:lvl9pPr marL="365809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23.jpe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s://www.ncbi.nlm.nih.gov/pmc/articles/PMC6698612/"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3.jpeg"/><Relationship Id="rId4" Type="http://schemas.openxmlformats.org/officeDocument/2006/relationships/hyperlink" Target="https://jamanetwork.com/journals/jamanetworkopen/fullarticle/2768374"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publications/i/item/world-report-on-hearing" TargetMode="External"/><Relationship Id="rId2" Type="http://schemas.openxmlformats.org/officeDocument/2006/relationships/image" Target="../media/image32.png"/><Relationship Id="rId1" Type="http://schemas.openxmlformats.org/officeDocument/2006/relationships/slideLayout" Target="../slideLayouts/slideLayout10.xml"/><Relationship Id="rId5" Type="http://schemas.openxmlformats.org/officeDocument/2006/relationships/image" Target="../media/image35.jpeg"/><Relationship Id="rId4" Type="http://schemas.openxmlformats.org/officeDocument/2006/relationships/hyperlink" Target="https://ec.europa.eu/eurostat/statistics-explained/index.php?title=Ageing_Europe_-_statistics_on_population_developments#Older_people_.E2.80.94_population_overview"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who.int/medicines/areas/priority_medicines/Ch6_21Hearing.pdf" TargetMode="External"/><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5618172" TargetMode="External"/><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www.birmingham.ac.uk/Documents/college-social-sciences/social-policy/HSMC/presentations/Michael-Parsonage-Physical-health-and-mental-health.pdf" TargetMode="External"/><Relationship Id="rId4" Type="http://schemas.openxmlformats.org/officeDocument/2006/relationships/hyperlink" Target="https://apps.who.int/iris/bitstream/handle/10665/271246/PMC3537253.pdf?sequence=1&amp;isAllowed=y"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who.int/campaigns/world-hearing-day/2022" TargetMode="External"/><Relationship Id="rId7"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10.xml"/><Relationship Id="rId6" Type="http://schemas.openxmlformats.org/officeDocument/2006/relationships/hyperlink" Target="https://www.who.int/publications/i/item/world-report-on-hearing" TargetMode="External"/><Relationship Id="rId5" Type="http://schemas.openxmlformats.org/officeDocument/2006/relationships/hyperlink" Target="https://ec.europa.eu/eurostat/statistics-explained/index.php?title=People_in_the_EU_-_population_projections&amp;oldid=497115#Population_projections" TargetMode="External"/><Relationship Id="rId4" Type="http://schemas.openxmlformats.org/officeDocument/2006/relationships/hyperlink" Target="https://ec.europa.eu/eurostat/statistics-explained/index.php?title=Population_and_population_change_statistic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4">
            <a:extLst>
              <a:ext uri="{FF2B5EF4-FFF2-40B4-BE49-F238E27FC236}">
                <a16:creationId xmlns:a16="http://schemas.microsoft.com/office/drawing/2014/main" id="{A1A9D0AE-EED9-486C-912A-352DD5D34C30}"/>
              </a:ext>
            </a:extLst>
          </p:cNvPr>
          <p:cNvPicPr>
            <a:picLocks noChangeAspect="1"/>
          </p:cNvPicPr>
          <p:nvPr/>
        </p:nvPicPr>
        <p:blipFill rotWithShape="1">
          <a:blip r:embed="rId2" cstate="email">
            <a:grayscl/>
            <a:alphaModFix amt="8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10896" y="0"/>
            <a:ext cx="9144000" cy="5144543"/>
          </a:xfrm>
          <a:prstGeom prst="rect">
            <a:avLst/>
          </a:prstGeom>
          <a:solidFill>
            <a:srgbClr val="CC3300"/>
          </a:solidFill>
        </p:spPr>
      </p:pic>
      <p:sp>
        <p:nvSpPr>
          <p:cNvPr id="5" name="Text Placeholder 4">
            <a:extLst>
              <a:ext uri="{FF2B5EF4-FFF2-40B4-BE49-F238E27FC236}">
                <a16:creationId xmlns:a16="http://schemas.microsoft.com/office/drawing/2014/main" id="{C76D3B65-91D3-D44C-8DF9-FF3D91E8F729}"/>
              </a:ext>
            </a:extLst>
          </p:cNvPr>
          <p:cNvSpPr>
            <a:spLocks noGrp="1"/>
          </p:cNvSpPr>
          <p:nvPr>
            <p:ph type="body" sz="quarter" idx="12"/>
          </p:nvPr>
        </p:nvSpPr>
        <p:spPr>
          <a:xfrm>
            <a:off x="32689" y="2981551"/>
            <a:ext cx="9122207" cy="1134000"/>
          </a:xfrm>
        </p:spPr>
        <p:txBody>
          <a:bodyPr wrap="none" lIns="162000" tIns="143822" rIns="0" bIns="0" anchor="t">
            <a:noAutofit/>
          </a:bodyPr>
          <a:lstStyle/>
          <a:p>
            <a:r>
              <a:rPr lang="en-GB">
                <a:latin typeface="Arial Black" panose="020B0A04020102020204" pitchFamily="34" charset="0"/>
                <a:cs typeface="Calibri" panose="020F0502020204030204" pitchFamily="34" charset="0"/>
              </a:rPr>
              <a:t>HEARING LOSS AND MENTAL HEALTH</a:t>
            </a:r>
          </a:p>
          <a:p>
            <a:r>
              <a:rPr lang="en-GB" sz="2000">
                <a:latin typeface="Arial Black" panose="020B0A04020102020204" pitchFamily="34" charset="0"/>
                <a:cs typeface="Calibri" panose="020F0502020204030204" pitchFamily="34" charset="0"/>
              </a:rPr>
              <a:t>Social Media Toolkit – January 2022</a:t>
            </a:r>
          </a:p>
        </p:txBody>
      </p:sp>
      <p:pic>
        <p:nvPicPr>
          <p:cNvPr id="12" name="Picture Placeholder 11">
            <a:extLst>
              <a:ext uri="{FF2B5EF4-FFF2-40B4-BE49-F238E27FC236}">
                <a16:creationId xmlns:a16="http://schemas.microsoft.com/office/drawing/2014/main" id="{FB38AF4C-F7E1-8B4E-B404-2FA703ADC58B}"/>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t="122" b="122"/>
          <a:stretch>
            <a:fillRect/>
          </a:stretch>
        </p:blipFill>
        <p:spPr>
          <a:xfrm>
            <a:off x="7091024" y="319087"/>
            <a:ext cx="2052976" cy="511917"/>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4F93E22A-71B3-4BED-A1B1-581C9A48E5F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3388" y="4462861"/>
            <a:ext cx="771786" cy="544046"/>
          </a:xfrm>
          <a:prstGeom prst="rect">
            <a:avLst/>
          </a:prstGeom>
        </p:spPr>
      </p:pic>
      <p:pic>
        <p:nvPicPr>
          <p:cNvPr id="18" name="Picture 17">
            <a:extLst>
              <a:ext uri="{FF2B5EF4-FFF2-40B4-BE49-F238E27FC236}">
                <a16:creationId xmlns:a16="http://schemas.microsoft.com/office/drawing/2014/main" id="{E43A1C8B-F540-4603-8D16-C57F36B0CD78}"/>
              </a:ext>
            </a:extLst>
          </p:cNvPr>
          <p:cNvPicPr/>
          <p:nvPr/>
        </p:nvPicPr>
        <p:blipFill rotWithShape="1">
          <a:blip r:embed="rId6" cstate="print">
            <a:extLst>
              <a:ext uri="{28A0092B-C50C-407E-A947-70E740481C1C}">
                <a14:useLocalDpi xmlns:a14="http://schemas.microsoft.com/office/drawing/2010/main" val="0"/>
              </a:ext>
            </a:extLst>
          </a:blip>
          <a:srcRect l="9847" t="43117" r="9529" b="44193"/>
          <a:stretch/>
        </p:blipFill>
        <p:spPr bwMode="auto">
          <a:xfrm>
            <a:off x="6687047" y="4214192"/>
            <a:ext cx="2368127" cy="166978"/>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725D7671-819C-4B71-AAC7-EE1C7E0A022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9014" y="4663785"/>
            <a:ext cx="1062288" cy="166978"/>
          </a:xfrm>
          <a:prstGeom prst="rect">
            <a:avLst/>
          </a:prstGeom>
          <a:noFill/>
        </p:spPr>
      </p:pic>
      <p:pic>
        <p:nvPicPr>
          <p:cNvPr id="8" name="Picture 7">
            <a:extLst>
              <a:ext uri="{FF2B5EF4-FFF2-40B4-BE49-F238E27FC236}">
                <a16:creationId xmlns:a16="http://schemas.microsoft.com/office/drawing/2014/main" id="{E4171E50-7970-4336-8C38-673D7FC557DB}"/>
              </a:ext>
            </a:extLst>
          </p:cNvPr>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0173" y="4512837"/>
            <a:ext cx="912926" cy="393626"/>
          </a:xfrm>
          <a:prstGeom prst="rect">
            <a:avLst/>
          </a:prstGeom>
          <a:noFill/>
        </p:spPr>
      </p:pic>
      <p:pic>
        <p:nvPicPr>
          <p:cNvPr id="9" name="Picture 8">
            <a:extLst>
              <a:ext uri="{FF2B5EF4-FFF2-40B4-BE49-F238E27FC236}">
                <a16:creationId xmlns:a16="http://schemas.microsoft.com/office/drawing/2014/main" id="{F51BE931-9F20-4417-B838-5B19CB71794F}"/>
              </a:ext>
            </a:extLst>
          </p:cNvPr>
          <p:cNvPicPr/>
          <p:nvPr/>
        </p:nvPicPr>
        <p:blipFill rotWithShape="1">
          <a:blip r:embed="rId9" cstate="print">
            <a:extLst>
              <a:ext uri="{28A0092B-C50C-407E-A947-70E740481C1C}">
                <a14:useLocalDpi xmlns:a14="http://schemas.microsoft.com/office/drawing/2010/main" val="0"/>
              </a:ext>
            </a:extLst>
          </a:blip>
          <a:srcRect l="8797" t="17127" r="11663" b="10364"/>
          <a:stretch/>
        </p:blipFill>
        <p:spPr bwMode="auto">
          <a:xfrm>
            <a:off x="1660861" y="4520284"/>
            <a:ext cx="771786" cy="393626"/>
          </a:xfrm>
          <a:prstGeom prst="rect">
            <a:avLst/>
          </a:prstGeom>
          <a:noFill/>
        </p:spPr>
      </p:pic>
      <p:pic>
        <p:nvPicPr>
          <p:cNvPr id="10" name="Picture 9">
            <a:extLst>
              <a:ext uri="{FF2B5EF4-FFF2-40B4-BE49-F238E27FC236}">
                <a16:creationId xmlns:a16="http://schemas.microsoft.com/office/drawing/2014/main" id="{81EEFC2F-4C53-4368-89D3-88E7CF484547}"/>
              </a:ext>
            </a:extLst>
          </p:cNvPr>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77757" y="4462861"/>
            <a:ext cx="521516" cy="513078"/>
          </a:xfrm>
          <a:prstGeom prst="rect">
            <a:avLst/>
          </a:prstGeom>
          <a:noFill/>
        </p:spPr>
      </p:pic>
      <p:pic>
        <p:nvPicPr>
          <p:cNvPr id="13" name="Picture 12">
            <a:extLst>
              <a:ext uri="{FF2B5EF4-FFF2-40B4-BE49-F238E27FC236}">
                <a16:creationId xmlns:a16="http://schemas.microsoft.com/office/drawing/2014/main" id="{01B21029-E36F-41AD-BB2C-495DF0D6EB75}"/>
              </a:ext>
            </a:extLst>
          </p:cNvPr>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13662" y="4496597"/>
            <a:ext cx="912927" cy="428208"/>
          </a:xfrm>
          <a:prstGeom prst="rect">
            <a:avLst/>
          </a:prstGeom>
          <a:noFill/>
        </p:spPr>
      </p:pic>
      <p:pic>
        <p:nvPicPr>
          <p:cNvPr id="14" name="Picture 13">
            <a:extLst>
              <a:ext uri="{FF2B5EF4-FFF2-40B4-BE49-F238E27FC236}">
                <a16:creationId xmlns:a16="http://schemas.microsoft.com/office/drawing/2014/main" id="{25070B35-F33D-446D-A268-8E6B02C02597}"/>
              </a:ext>
            </a:extLst>
          </p:cNvPr>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52980" y="4456015"/>
            <a:ext cx="521516" cy="513077"/>
          </a:xfrm>
          <a:prstGeom prst="rect">
            <a:avLst/>
          </a:prstGeom>
          <a:noFill/>
        </p:spPr>
      </p:pic>
      <p:pic>
        <p:nvPicPr>
          <p:cNvPr id="15" name="Picture 14">
            <a:extLst>
              <a:ext uri="{FF2B5EF4-FFF2-40B4-BE49-F238E27FC236}">
                <a16:creationId xmlns:a16="http://schemas.microsoft.com/office/drawing/2014/main" id="{0B771A5D-2FE1-4984-A906-7DB6DBA8C607}"/>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319694" y="4468283"/>
            <a:ext cx="565834" cy="513078"/>
          </a:xfrm>
          <a:prstGeom prst="rect">
            <a:avLst/>
          </a:prstGeom>
          <a:noFill/>
        </p:spPr>
      </p:pic>
      <p:pic>
        <p:nvPicPr>
          <p:cNvPr id="19" name="Picture 18">
            <a:extLst>
              <a:ext uri="{FF2B5EF4-FFF2-40B4-BE49-F238E27FC236}">
                <a16:creationId xmlns:a16="http://schemas.microsoft.com/office/drawing/2014/main" id="{4596FEF8-8C60-45BB-89F2-897C8698F16B}"/>
              </a:ext>
            </a:extLst>
          </p:cNvPr>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129354" y="4478343"/>
            <a:ext cx="565834" cy="513079"/>
          </a:xfrm>
          <a:prstGeom prst="rect">
            <a:avLst/>
          </a:prstGeom>
          <a:noFill/>
        </p:spPr>
      </p:pic>
    </p:spTree>
    <p:extLst>
      <p:ext uri="{BB962C8B-B14F-4D97-AF65-F5344CB8AC3E}">
        <p14:creationId xmlns:p14="http://schemas.microsoft.com/office/powerpoint/2010/main" val="25565151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93F5F547-2CAC-4123-8CE1-09014C542381}"/>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Content and Advice</a:t>
            </a:r>
          </a:p>
        </p:txBody>
      </p:sp>
      <p:pic>
        <p:nvPicPr>
          <p:cNvPr id="30" name="Picture 29">
            <a:extLst>
              <a:ext uri="{FF2B5EF4-FFF2-40B4-BE49-F238E27FC236}">
                <a16:creationId xmlns:a16="http://schemas.microsoft.com/office/drawing/2014/main" id="{D518DAA9-30B6-436D-B46B-C5C95E77F1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31" name="TextBox 30">
            <a:extLst>
              <a:ext uri="{FF2B5EF4-FFF2-40B4-BE49-F238E27FC236}">
                <a16:creationId xmlns:a16="http://schemas.microsoft.com/office/drawing/2014/main" id="{10568EF1-3027-4B95-AC5F-AC6D53C2DB84}"/>
              </a:ext>
            </a:extLst>
          </p:cNvPr>
          <p:cNvSpPr txBox="1"/>
          <p:nvPr/>
        </p:nvSpPr>
        <p:spPr>
          <a:xfrm>
            <a:off x="261602" y="1062435"/>
            <a:ext cx="8398304" cy="1754326"/>
          </a:xfrm>
          <a:prstGeom prst="rect">
            <a:avLst/>
          </a:prstGeom>
          <a:noFill/>
        </p:spPr>
        <p:txBody>
          <a:bodyPr wrap="square" lIns="91440" tIns="45720" rIns="91440" bIns="45720" rtlCol="0" anchor="t">
            <a:spAutoFit/>
          </a:bodyPr>
          <a:lstStyle/>
          <a:p>
            <a:pPr marR="0" lvl="0" algn="just">
              <a:spcBef>
                <a:spcPts val="0"/>
              </a:spcBef>
              <a:spcAft>
                <a:spcPts val="0"/>
              </a:spcAft>
            </a:pPr>
            <a:r>
              <a:rPr lang="en-US" sz="1200">
                <a:latin typeface="Georgia"/>
                <a:ea typeface="Calibri" panose="020F0502020204030204" pitchFamily="34" charset="0"/>
              </a:rPr>
              <a:t>This toolkit consists of </a:t>
            </a:r>
            <a:r>
              <a:rPr lang="en-US" sz="1200" b="1">
                <a:latin typeface="Georgia"/>
                <a:ea typeface="Calibri" panose="020F0502020204030204" pitchFamily="34" charset="0"/>
              </a:rPr>
              <a:t>6 social media posts to be published on all social media platforms </a:t>
            </a:r>
            <a:r>
              <a:rPr lang="en-US" sz="1200">
                <a:latin typeface="Georgia"/>
                <a:ea typeface="Calibri" panose="020F0502020204030204" pitchFamily="34" charset="0"/>
              </a:rPr>
              <a:t>(Twitter, LinkedIn). It includes proposals for copy, further context and references. The high-resolution images can be found attached to the email. Whilst there is no specific instructions to post online, please keep in mind the following:</a:t>
            </a:r>
          </a:p>
          <a:p>
            <a:pPr marR="0" lvl="0" algn="just">
              <a:spcBef>
                <a:spcPts val="0"/>
              </a:spcBef>
              <a:spcAft>
                <a:spcPts val="0"/>
              </a:spcAft>
            </a:pPr>
            <a:endParaRPr lang="en-US" sz="1200">
              <a:latin typeface="Georgia" panose="02040502050405020303" pitchFamily="18" charset="0"/>
              <a:ea typeface="Calibri" panose="020F0502020204030204" pitchFamily="34" charset="0"/>
            </a:endParaRPr>
          </a:p>
          <a:p>
            <a:pPr marL="285750" marR="0" lvl="0" indent="-285750" algn="just">
              <a:spcBef>
                <a:spcPts val="0"/>
              </a:spcBef>
              <a:spcAft>
                <a:spcPts val="0"/>
              </a:spcAft>
              <a:buFont typeface="Arial" panose="020B0604020202020204" pitchFamily="34" charset="0"/>
              <a:buChar char="•"/>
            </a:pPr>
            <a:r>
              <a:rPr lang="en-US" sz="1200" b="1">
                <a:latin typeface="Georgia"/>
                <a:ea typeface="Calibri" panose="020F0502020204030204" pitchFamily="34" charset="0"/>
              </a:rPr>
              <a:t>Consistency is key</a:t>
            </a:r>
            <a:r>
              <a:rPr lang="en-US" sz="1200">
                <a:latin typeface="Georgia"/>
                <a:ea typeface="Calibri" panose="020F0502020204030204" pitchFamily="34" charset="0"/>
              </a:rPr>
              <a:t>. As the twitter cards work as a series, post them at a regular interval to keep your audience interested (1 week maximum in between cards). We recommend posting them under the order set below.</a:t>
            </a:r>
          </a:p>
          <a:p>
            <a:pPr marL="285750" indent="-285750" algn="just">
              <a:buFont typeface="Arial" panose="020B0604020202020204" pitchFamily="34" charset="0"/>
              <a:buChar char="•"/>
            </a:pPr>
            <a:r>
              <a:rPr lang="en-US" sz="1200" b="1">
                <a:latin typeface="Georgia"/>
                <a:ea typeface="Calibri" panose="020F0502020204030204" pitchFamily="34" charset="0"/>
              </a:rPr>
              <a:t>Use the same hashtag #ListenUp </a:t>
            </a:r>
            <a:r>
              <a:rPr lang="en-US" sz="1200">
                <a:latin typeface="Georgia"/>
                <a:ea typeface="Calibri" panose="020F0502020204030204" pitchFamily="34" charset="0"/>
              </a:rPr>
              <a:t>as</a:t>
            </a:r>
            <a:r>
              <a:rPr lang="en-US" sz="1200" b="1">
                <a:latin typeface="Georgia"/>
                <a:ea typeface="Calibri" panose="020F0502020204030204" pitchFamily="34" charset="0"/>
              </a:rPr>
              <a:t> </a:t>
            </a:r>
            <a:r>
              <a:rPr lang="en-US" sz="1200">
                <a:latin typeface="Georgia"/>
                <a:ea typeface="Calibri" panose="020F0502020204030204" pitchFamily="34" charset="0"/>
              </a:rPr>
              <a:t>spelled out here to ensure that all posts tied to the campaign are gathered under the same name (#Listenup or #listenup are all different). This will help improve the campaign effectiveness and help during its impact evaluation. </a:t>
            </a:r>
            <a:endParaRPr lang="en-US" sz="1200">
              <a:latin typeface="Georgia" panose="02040502050405020303" pitchFamily="18" charset="0"/>
              <a:ea typeface="Calibri" panose="020F0502020204030204" pitchFamily="34" charset="0"/>
            </a:endParaRPr>
          </a:p>
        </p:txBody>
      </p:sp>
      <p:graphicFrame>
        <p:nvGraphicFramePr>
          <p:cNvPr id="10" name="Table 10">
            <a:extLst>
              <a:ext uri="{FF2B5EF4-FFF2-40B4-BE49-F238E27FC236}">
                <a16:creationId xmlns:a16="http://schemas.microsoft.com/office/drawing/2014/main" id="{157A8DA5-DD5B-4719-9422-1126996B695A}"/>
              </a:ext>
            </a:extLst>
          </p:cNvPr>
          <p:cNvGraphicFramePr>
            <a:graphicFrameLocks noGrp="1"/>
          </p:cNvGraphicFramePr>
          <p:nvPr>
            <p:extLst>
              <p:ext uri="{D42A27DB-BD31-4B8C-83A1-F6EECF244321}">
                <p14:modId xmlns:p14="http://schemas.microsoft.com/office/powerpoint/2010/main" val="256500065"/>
              </p:ext>
            </p:extLst>
          </p:nvPr>
        </p:nvGraphicFramePr>
        <p:xfrm>
          <a:off x="345782" y="2945051"/>
          <a:ext cx="8314123" cy="1920240"/>
        </p:xfrm>
        <a:graphic>
          <a:graphicData uri="http://schemas.openxmlformats.org/drawingml/2006/table">
            <a:tbl>
              <a:tblPr firstRow="1" bandRow="1">
                <a:tableStyleId>{5C22544A-7EE6-4342-B048-85BDC9FD1C3A}</a:tableStyleId>
              </a:tblPr>
              <a:tblGrid>
                <a:gridCol w="973358">
                  <a:extLst>
                    <a:ext uri="{9D8B030D-6E8A-4147-A177-3AD203B41FA5}">
                      <a16:colId xmlns:a16="http://schemas.microsoft.com/office/drawing/2014/main" val="2029132591"/>
                    </a:ext>
                  </a:extLst>
                </a:gridCol>
                <a:gridCol w="7340765">
                  <a:extLst>
                    <a:ext uri="{9D8B030D-6E8A-4147-A177-3AD203B41FA5}">
                      <a16:colId xmlns:a16="http://schemas.microsoft.com/office/drawing/2014/main" val="3226377072"/>
                    </a:ext>
                  </a:extLst>
                </a:gridCol>
              </a:tblGrid>
              <a:tr h="234683">
                <a:tc>
                  <a:txBody>
                    <a:bodyPr/>
                    <a:lstStyle/>
                    <a:p>
                      <a:r>
                        <a:rPr lang="en-US" sz="1200">
                          <a:latin typeface="Georgia"/>
                        </a:rPr>
                        <a:t># of post</a:t>
                      </a:r>
                    </a:p>
                  </a:txBody>
                  <a:tcPr/>
                </a:tc>
                <a:tc>
                  <a:txBody>
                    <a:bodyPr/>
                    <a:lstStyle/>
                    <a:p>
                      <a:r>
                        <a:rPr lang="en-US" sz="1200">
                          <a:latin typeface="Georgia"/>
                        </a:rPr>
                        <a:t>Content</a:t>
                      </a:r>
                    </a:p>
                  </a:txBody>
                  <a:tcPr/>
                </a:tc>
                <a:extLst>
                  <a:ext uri="{0D108BD9-81ED-4DB2-BD59-A6C34878D82A}">
                    <a16:rowId xmlns:a16="http://schemas.microsoft.com/office/drawing/2014/main" val="1881686308"/>
                  </a:ext>
                </a:extLst>
              </a:tr>
              <a:tr h="234683">
                <a:tc>
                  <a:txBody>
                    <a:bodyPr/>
                    <a:lstStyle/>
                    <a:p>
                      <a:r>
                        <a:rPr lang="en-US" sz="1200">
                          <a:latin typeface="Georgia"/>
                        </a:rPr>
                        <a:t>1</a:t>
                      </a:r>
                    </a:p>
                  </a:txBody>
                  <a:tcPr>
                    <a:solidFill>
                      <a:schemeClr val="bg1">
                        <a:lumMod val="85000"/>
                      </a:schemeClr>
                    </a:solidFill>
                  </a:tcPr>
                </a:tc>
                <a:tc>
                  <a:txBody>
                    <a:bodyPr/>
                    <a:lstStyle/>
                    <a:p>
                      <a:r>
                        <a:rPr lang="en-US" sz="1200">
                          <a:latin typeface="Georgia"/>
                        </a:rPr>
                        <a:t>Untreated hearing loss is a risk factor for mental ill-health.</a:t>
                      </a:r>
                    </a:p>
                  </a:txBody>
                  <a:tcPr>
                    <a:solidFill>
                      <a:schemeClr val="bg1">
                        <a:lumMod val="85000"/>
                      </a:schemeClr>
                    </a:solidFill>
                  </a:tcPr>
                </a:tc>
                <a:extLst>
                  <a:ext uri="{0D108BD9-81ED-4DB2-BD59-A6C34878D82A}">
                    <a16:rowId xmlns:a16="http://schemas.microsoft.com/office/drawing/2014/main" val="1631197538"/>
                  </a:ext>
                </a:extLst>
              </a:tr>
              <a:tr h="234683">
                <a:tc>
                  <a:txBody>
                    <a:bodyPr/>
                    <a:lstStyle/>
                    <a:p>
                      <a:r>
                        <a:rPr lang="en-US" sz="1200">
                          <a:latin typeface="Georgia"/>
                        </a:rPr>
                        <a:t>2</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 </a:t>
                      </a:r>
                      <a:r>
                        <a:rPr lang="en-US" sz="1200">
                          <a:latin typeface="Georgia"/>
                        </a:rPr>
                        <a:t>are linked to ageing, thus set to increase in the future.</a:t>
                      </a:r>
                    </a:p>
                  </a:txBody>
                  <a:tcPr>
                    <a:solidFill>
                      <a:schemeClr val="bg1">
                        <a:lumMod val="85000"/>
                      </a:schemeClr>
                    </a:solidFill>
                  </a:tcPr>
                </a:tc>
                <a:extLst>
                  <a:ext uri="{0D108BD9-81ED-4DB2-BD59-A6C34878D82A}">
                    <a16:rowId xmlns:a16="http://schemas.microsoft.com/office/drawing/2014/main" val="3393805769"/>
                  </a:ext>
                </a:extLst>
              </a:tr>
              <a:tr h="234683">
                <a:tc>
                  <a:txBody>
                    <a:bodyPr/>
                    <a:lstStyle/>
                    <a:p>
                      <a:r>
                        <a:rPr lang="en-US" sz="1200">
                          <a:latin typeface="Georgia"/>
                        </a:rPr>
                        <a:t>3</a:t>
                      </a:r>
                    </a:p>
                  </a:txBody>
                  <a:tcPr>
                    <a:solidFill>
                      <a:schemeClr val="bg1">
                        <a:lumMod val="85000"/>
                      </a:schemeClr>
                    </a:solidFill>
                  </a:tcPr>
                </a:tc>
                <a:tc>
                  <a:txBody>
                    <a:bodyPr/>
                    <a:lstStyle/>
                    <a:p>
                      <a:pPr marL="0" marR="0" lvl="0" indent="0" eaLnBrk="1" fontAlgn="auto" latinLnBrk="0" hangingPunct="1">
                        <a:lnSpc>
                          <a:spcPct val="100000"/>
                        </a:lnSpc>
                        <a:spcBef>
                          <a:spcPts val="0"/>
                        </a:spcBef>
                        <a:spcAft>
                          <a:spcPts val="0"/>
                        </a:spcAft>
                        <a:buClrTx/>
                        <a:buSzTx/>
                        <a:buFontTx/>
                        <a:buNone/>
                      </a:pPr>
                      <a:r>
                        <a:rPr lang="en-US" sz="1200">
                          <a:latin typeface="Georgia"/>
                        </a:rPr>
                        <a:t>Untreated hearing loss and </a:t>
                      </a:r>
                      <a:r>
                        <a:rPr lang="en-US" sz="1200" b="0" i="0" u="none" strike="noStrike" noProof="0">
                          <a:latin typeface="Georgia"/>
                        </a:rPr>
                        <a:t>mental ill-health</a:t>
                      </a:r>
                      <a:r>
                        <a:rPr lang="en-US" sz="1200">
                          <a:latin typeface="Georgia"/>
                        </a:rPr>
                        <a:t> can affect anyone at any point in time.</a:t>
                      </a:r>
                    </a:p>
                  </a:txBody>
                  <a:tcPr>
                    <a:solidFill>
                      <a:schemeClr val="bg1">
                        <a:lumMod val="85000"/>
                      </a:schemeClr>
                    </a:solidFill>
                  </a:tcPr>
                </a:tc>
                <a:extLst>
                  <a:ext uri="{0D108BD9-81ED-4DB2-BD59-A6C34878D82A}">
                    <a16:rowId xmlns:a16="http://schemas.microsoft.com/office/drawing/2014/main" val="2596322518"/>
                  </a:ext>
                </a:extLst>
              </a:tr>
              <a:tr h="234683">
                <a:tc>
                  <a:txBody>
                    <a:bodyPr/>
                    <a:lstStyle/>
                    <a:p>
                      <a:r>
                        <a:rPr lang="en-US" sz="1200">
                          <a:latin typeface="Georgia"/>
                        </a:rPr>
                        <a:t>4</a:t>
                      </a:r>
                    </a:p>
                  </a:txBody>
                  <a:tcPr>
                    <a:solidFill>
                      <a:schemeClr val="bg1">
                        <a:lumMod val="85000"/>
                      </a:schemeClr>
                    </a:solidFill>
                  </a:tcPr>
                </a:tc>
                <a:tc>
                  <a:txBody>
                    <a:bodyPr/>
                    <a:lstStyle/>
                    <a:p>
                      <a:r>
                        <a:rPr lang="en-US" sz="1200">
                          <a:latin typeface="Georgia"/>
                        </a:rPr>
                        <a:t>Untreated hearing loss and its comorbidities are costly to societies.</a:t>
                      </a:r>
                    </a:p>
                  </a:txBody>
                  <a:tcPr>
                    <a:solidFill>
                      <a:schemeClr val="bg1">
                        <a:lumMod val="85000"/>
                      </a:schemeClr>
                    </a:solidFill>
                  </a:tcPr>
                </a:tc>
                <a:extLst>
                  <a:ext uri="{0D108BD9-81ED-4DB2-BD59-A6C34878D82A}">
                    <a16:rowId xmlns:a16="http://schemas.microsoft.com/office/drawing/2014/main" val="224906077"/>
                  </a:ext>
                </a:extLst>
              </a:tr>
              <a:tr h="234683">
                <a:tc>
                  <a:txBody>
                    <a:bodyPr/>
                    <a:lstStyle/>
                    <a:p>
                      <a:r>
                        <a:rPr lang="en-US" sz="1200">
                          <a:latin typeface="Georgia"/>
                        </a:rPr>
                        <a:t>5</a:t>
                      </a:r>
                    </a:p>
                  </a:txBody>
                  <a:tcPr>
                    <a:solidFill>
                      <a:schemeClr val="bg1">
                        <a:lumMod val="85000"/>
                      </a:schemeClr>
                    </a:solidFill>
                  </a:tcPr>
                </a:tc>
                <a:tc>
                  <a:txBody>
                    <a:bodyPr/>
                    <a:lstStyle/>
                    <a:p>
                      <a:r>
                        <a:rPr lang="en-US" sz="1200">
                          <a:latin typeface="Georgia"/>
                        </a:rPr>
                        <a:t>A holistic approach in care is needed to tackle hearing loss.</a:t>
                      </a:r>
                    </a:p>
                  </a:txBody>
                  <a:tcPr>
                    <a:solidFill>
                      <a:schemeClr val="bg1">
                        <a:lumMod val="85000"/>
                      </a:schemeClr>
                    </a:solidFill>
                  </a:tcPr>
                </a:tc>
                <a:extLst>
                  <a:ext uri="{0D108BD9-81ED-4DB2-BD59-A6C34878D82A}">
                    <a16:rowId xmlns:a16="http://schemas.microsoft.com/office/drawing/2014/main" val="2742982266"/>
                  </a:ext>
                </a:extLst>
              </a:tr>
              <a:tr h="234683">
                <a:tc>
                  <a:txBody>
                    <a:bodyPr/>
                    <a:lstStyle/>
                    <a:p>
                      <a:r>
                        <a:rPr lang="en-US" sz="1200">
                          <a:latin typeface="Georgia"/>
                        </a:rPr>
                        <a:t>6</a:t>
                      </a:r>
                    </a:p>
                  </a:txBody>
                  <a:tcPr>
                    <a:solidFill>
                      <a:schemeClr val="bg1">
                        <a:lumMod val="85000"/>
                      </a:schemeClr>
                    </a:solidFill>
                  </a:tcPr>
                </a:tc>
                <a:tc>
                  <a:txBody>
                    <a:bodyPr/>
                    <a:lstStyle/>
                    <a:p>
                      <a:r>
                        <a:rPr lang="en-US" sz="1200">
                          <a:latin typeface="Georgia"/>
                        </a:rPr>
                        <a:t>Alongside the WHO, participants call for immediate action to be undertaken.</a:t>
                      </a:r>
                    </a:p>
                  </a:txBody>
                  <a:tcPr>
                    <a:solidFill>
                      <a:schemeClr val="bg1">
                        <a:lumMod val="85000"/>
                      </a:schemeClr>
                    </a:solidFill>
                  </a:tcPr>
                </a:tc>
                <a:extLst>
                  <a:ext uri="{0D108BD9-81ED-4DB2-BD59-A6C34878D82A}">
                    <a16:rowId xmlns:a16="http://schemas.microsoft.com/office/drawing/2014/main" val="99146553"/>
                  </a:ext>
                </a:extLst>
              </a:tr>
            </a:tbl>
          </a:graphicData>
        </a:graphic>
      </p:graphicFrame>
    </p:spTree>
    <p:extLst>
      <p:ext uri="{BB962C8B-B14F-4D97-AF65-F5344CB8AC3E}">
        <p14:creationId xmlns:p14="http://schemas.microsoft.com/office/powerpoint/2010/main" val="29532559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13" name="Rectangle 12">
            <a:extLst>
              <a:ext uri="{FF2B5EF4-FFF2-40B4-BE49-F238E27FC236}">
                <a16:creationId xmlns:a16="http://schemas.microsoft.com/office/drawing/2014/main" id="{EE69C0A5-6416-4C2E-B258-A9E4C6428A85}"/>
              </a:ext>
            </a:extLst>
          </p:cNvPr>
          <p:cNvSpPr/>
          <p:nvPr/>
        </p:nvSpPr>
        <p:spPr>
          <a:xfrm>
            <a:off x="229563" y="1054029"/>
            <a:ext cx="8491815" cy="3970318"/>
          </a:xfrm>
          <a:prstGeom prst="rect">
            <a:avLst/>
          </a:prstGeom>
        </p:spPr>
        <p:txBody>
          <a:bodyPr wrap="square" lIns="91440" tIns="45720" rIns="91440" bIns="45720" anchor="t">
            <a:spAutoFit/>
          </a:bodyPr>
          <a:lstStyle/>
          <a:p>
            <a:pPr algn="just"/>
            <a:r>
              <a:rPr lang="en-GB" sz="1600" b="1">
                <a:solidFill>
                  <a:schemeClr val="accent1"/>
                </a:solidFill>
                <a:latin typeface="Georgia"/>
                <a:cs typeface="Calibri"/>
              </a:rPr>
              <a:t>The opportunity: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Europe is the oldest continent in the world and continues to age </a:t>
            </a:r>
            <a:r>
              <a:rPr lang="en-US" sz="1200">
                <a:latin typeface="Georgia"/>
                <a:cs typeface="Calibri Light"/>
              </a:rPr>
              <a:t>– this means the burden of hearing loss on individuals, society and the economy will continue to increase. The likelihood of experiencing hearing loss increases as we get older, and all European citizens risk being impacted.</a:t>
            </a:r>
          </a:p>
          <a:p>
            <a:pPr marL="285750" indent="-285750" algn="just">
              <a:buFont typeface="Arial" panose="020B0604020202020204" pitchFamily="34" charset="0"/>
              <a:buChar char="•"/>
            </a:pPr>
            <a:r>
              <a:rPr lang="en-US" sz="1200" b="1">
                <a:latin typeface="Georgia"/>
                <a:cs typeface="Calibri Light"/>
              </a:rPr>
              <a:t>Screening, detection and treatment of hearing loss </a:t>
            </a:r>
            <a:r>
              <a:rPr lang="en-US" sz="1200">
                <a:latin typeface="Georgia"/>
                <a:cs typeface="Calibri Light"/>
              </a:rPr>
              <a:t>can improve an individual’s quality of life by reducing the risk of comorbidities such as ill-mental health and cognitive decline. This ensures an individual’s right to actively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b="1">
                <a:latin typeface="Georgia"/>
                <a:cs typeface="Calibri Light"/>
              </a:rPr>
              <a:t>Both hearing loss and its comorbidities are costly to society </a:t>
            </a:r>
            <a:r>
              <a:rPr lang="en-US" sz="1200">
                <a:latin typeface="Georgia"/>
                <a:cs typeface="Calibri Light"/>
              </a:rPr>
              <a:t>and must be tackled urgently as the EU strives to ‘build back’ post-pandemic.</a:t>
            </a:r>
          </a:p>
          <a:p>
            <a:pPr algn="just"/>
            <a:endParaRPr lang="en-GB" sz="1200">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Objective:</a:t>
            </a:r>
          </a:p>
          <a:p>
            <a:pPr marL="285750" indent="-285750" algn="just">
              <a:buFont typeface="Arial" panose="020B0604020202020204" pitchFamily="34" charset="0"/>
              <a:buChar char="•"/>
            </a:pPr>
            <a:r>
              <a:rPr lang="en-US" sz="1200">
                <a:latin typeface="Georgia"/>
                <a:cs typeface="Calibri Light"/>
              </a:rPr>
              <a:t>This campaign will raise awareness of the </a:t>
            </a:r>
            <a:r>
              <a:rPr lang="en-US" sz="1200" b="1">
                <a:latin typeface="Georgia"/>
                <a:cs typeface="Calibri Light"/>
              </a:rPr>
              <a:t>link between hearing loss and associated mental health issues. </a:t>
            </a:r>
          </a:p>
          <a:p>
            <a:pPr marL="285750" indent="-285750" algn="just">
              <a:buFont typeface="Arial" panose="020B0604020202020204" pitchFamily="34" charset="0"/>
              <a:buChar char="•"/>
            </a:pPr>
            <a:r>
              <a:rPr lang="en-US" sz="1200">
                <a:latin typeface="Georgia"/>
                <a:cs typeface="Calibri Light"/>
              </a:rPr>
              <a:t>The campaign will communicate a </a:t>
            </a:r>
            <a:r>
              <a:rPr lang="en-US" sz="1200" b="1">
                <a:latin typeface="Georgia"/>
                <a:cs typeface="Calibri Light"/>
              </a:rPr>
              <a:t>sense of urgency </a:t>
            </a:r>
            <a:r>
              <a:rPr lang="en-US" sz="1200">
                <a:latin typeface="Georgia"/>
                <a:cs typeface="Calibri Light"/>
              </a:rPr>
              <a:t>by showing that without effective screening and treatment of hearing loss, European citizens will be denied the opportunity to healthily age.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It will demonstrate to policymakers that they must </a:t>
            </a:r>
            <a:r>
              <a:rPr lang="en-US" sz="1200" b="1">
                <a:latin typeface="Georgia"/>
                <a:cs typeface="Calibri Light"/>
              </a:rPr>
              <a:t>promote regular hearing screening and ensure access to hearing loss treatment</a:t>
            </a:r>
            <a:r>
              <a:rPr lang="en-US" sz="1200">
                <a:latin typeface="Georgia"/>
                <a:cs typeface="Calibri Light"/>
              </a:rPr>
              <a:t>, including cochlear implants.</a:t>
            </a:r>
          </a:p>
          <a:p>
            <a:pPr algn="just"/>
            <a:endParaRPr lang="en-GB" sz="1200">
              <a:solidFill>
                <a:prstClr val="black"/>
              </a:solidFill>
              <a:latin typeface="Georgia" panose="02040502050405020303" pitchFamily="18" charset="0"/>
              <a:cs typeface="Calibri Light" panose="020F0302020204030204" pitchFamily="34" charset="0"/>
            </a:endParaRPr>
          </a:p>
          <a:p>
            <a:pPr algn="just"/>
            <a:r>
              <a:rPr lang="en-GB" sz="1600" b="1">
                <a:solidFill>
                  <a:schemeClr val="accent1"/>
                </a:solidFill>
                <a:latin typeface="Georgia"/>
                <a:cs typeface="Calibri"/>
              </a:rPr>
              <a:t>Tactics: </a:t>
            </a:r>
            <a:endParaRPr lang="en-GB" sz="1600" b="1">
              <a:solidFill>
                <a:schemeClr val="accent1"/>
              </a:solidFill>
              <a:latin typeface="Georgia" panose="02040502050405020303" pitchFamily="18" charset="0"/>
              <a:cs typeface="Calibri" panose="020F0502020204030204" pitchFamily="34" charset="0"/>
            </a:endParaRPr>
          </a:p>
          <a:p>
            <a:pPr marL="285750" indent="-285750" algn="just">
              <a:buFont typeface="Arial" panose="020B0604020202020204" pitchFamily="34" charset="0"/>
              <a:buChar char="•"/>
            </a:pPr>
            <a:r>
              <a:rPr lang="en-US" sz="1200" b="1">
                <a:latin typeface="Georgia"/>
                <a:cs typeface="Calibri Light"/>
              </a:rPr>
              <a:t>6 social media cards highlighting the link between hearing loss, mental health, and healthy ageing</a:t>
            </a:r>
            <a:r>
              <a:rPr lang="en-US" sz="1200">
                <a:latin typeface="Georgia"/>
                <a:cs typeface="Calibri Light"/>
              </a:rPr>
              <a:t>, with statistics aiming to shock both policymakers and general public. </a:t>
            </a:r>
            <a:endParaRPr lang="en-US" sz="1200">
              <a:latin typeface="Georgia" panose="02040502050405020303" pitchFamily="18" charset="0"/>
              <a:cs typeface="Calibri Light" panose="020F0302020204030204" pitchFamily="34" charset="0"/>
            </a:endParaRPr>
          </a:p>
          <a:p>
            <a:pPr marL="285750" indent="-285750" algn="just">
              <a:buFont typeface="Arial" panose="020B0604020202020204" pitchFamily="34" charset="0"/>
              <a:buChar char="•"/>
            </a:pPr>
            <a:r>
              <a:rPr lang="en-US" sz="1200">
                <a:latin typeface="Georgia"/>
                <a:cs typeface="Calibri Light"/>
              </a:rPr>
              <a:t>The tone of the campaign is mysterious, provocative, and personal.</a:t>
            </a:r>
          </a:p>
        </p:txBody>
      </p:sp>
      <p:sp>
        <p:nvSpPr>
          <p:cNvPr id="6" name="Title 1">
            <a:extLst>
              <a:ext uri="{FF2B5EF4-FFF2-40B4-BE49-F238E27FC236}">
                <a16:creationId xmlns:a16="http://schemas.microsoft.com/office/drawing/2014/main" id="{ED190191-8E5E-48BE-9E60-B87CF90415EA}"/>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Campaign Summary</a:t>
            </a:r>
          </a:p>
        </p:txBody>
      </p:sp>
    </p:spTree>
    <p:extLst>
      <p:ext uri="{BB962C8B-B14F-4D97-AF65-F5344CB8AC3E}">
        <p14:creationId xmlns:p14="http://schemas.microsoft.com/office/powerpoint/2010/main" val="1610413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n°1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630355"/>
            <a:ext cx="4625788" cy="4970591"/>
          </a:xfrm>
          <a:prstGeom prst="rect">
            <a:avLst/>
          </a:prstGeom>
          <a:noFill/>
        </p:spPr>
        <p:txBody>
          <a:bodyPr wrap="square" lIns="91440" tIns="45720" rIns="91440" bIns="45720" rtlCol="0" anchor="t">
            <a:spAutoFit/>
          </a:bodyPr>
          <a:lstStyle/>
          <a:p>
            <a:r>
              <a:rPr lang="en-US" sz="1400" b="1">
                <a:solidFill>
                  <a:schemeClr val="accent1"/>
                </a:solidFill>
                <a:latin typeface="Georgia" panose="02040502050405020303" pitchFamily="18" charset="0"/>
              </a:rPr>
              <a:t>Suggested tweet</a:t>
            </a:r>
            <a:endParaRPr lang="en-US" sz="1600">
              <a:latin typeface="Georgia" panose="02040502050405020303" pitchFamily="18" charset="0"/>
            </a:endParaRPr>
          </a:p>
          <a:p>
            <a:r>
              <a:rPr lang="en-US" sz="1100">
                <a:latin typeface="Georgia"/>
                <a:cs typeface="Calibri Light"/>
              </a:rPr>
              <a:t>Untreated hearing loss can be detrimental to mental health. It can lead to depression, social isolation, increased hospitalization, reduced quality of life, anxiety and stress. #ListenUp</a:t>
            </a:r>
            <a:endParaRPr lang="en-US" sz="1100">
              <a:latin typeface="Georgia" panose="02040502050405020303" pitchFamily="18" charset="0"/>
              <a:cs typeface="Calibri Light"/>
            </a:endParaRPr>
          </a:p>
          <a:p>
            <a:endParaRPr lang="en-US" sz="1600"/>
          </a:p>
          <a:p>
            <a:r>
              <a:rPr lang="en-US" sz="1400" b="1">
                <a:solidFill>
                  <a:schemeClr val="accent1"/>
                </a:solidFill>
                <a:latin typeface="Georgia" panose="02040502050405020303" pitchFamily="18" charset="0"/>
              </a:rPr>
              <a:t>Supporting information</a:t>
            </a:r>
          </a:p>
          <a:p>
            <a:pPr marL="171450" indent="-171450" algn="just">
              <a:spcBef>
                <a:spcPts val="600"/>
              </a:spcBef>
              <a:buFont typeface="Arial" panose="020B0604020202020204" pitchFamily="34" charset="0"/>
              <a:buChar char="•"/>
            </a:pPr>
            <a:r>
              <a:rPr lang="en-US" sz="1100">
                <a:latin typeface="Georgia" panose="02040502050405020303" pitchFamily="18" charset="0"/>
                <a:cs typeface="Calibri Light"/>
              </a:rPr>
              <a:t>Hearing loss is associated with reduced independence and autonomy because of its link to more frequent falls and making everyday tasks more challenging. </a:t>
            </a:r>
          </a:p>
          <a:p>
            <a:pPr marL="171450" indent="-171450" algn="just">
              <a:spcBef>
                <a:spcPts val="600"/>
              </a:spcBef>
              <a:buFont typeface="Arial" panose="020B0604020202020204" pitchFamily="34" charset="0"/>
              <a:buChar char="•"/>
            </a:pPr>
            <a:r>
              <a:rPr lang="en-US" sz="1100">
                <a:latin typeface="Georgia" panose="02040502050405020303" pitchFamily="18" charset="0"/>
                <a:cs typeface="Calibri Light"/>
              </a:rPr>
              <a:t>It can lead to social isolation, loneliness and lower levels of contact with friends and family. </a:t>
            </a:r>
            <a:r>
              <a:rPr lang="en-US" sz="1100" b="0" i="0">
                <a:solidFill>
                  <a:srgbClr val="333333"/>
                </a:solidFill>
                <a:effectLst/>
                <a:latin typeface="Georgia" panose="02040502050405020303" pitchFamily="18" charset="0"/>
                <a:cs typeface="Calibri Light"/>
              </a:rPr>
              <a:t>Rates of psychological distress are higher for those with greater hearing loss: </a:t>
            </a:r>
            <a:r>
              <a:rPr lang="en-US" sz="1100">
                <a:solidFill>
                  <a:srgbClr val="333333"/>
                </a:solidFill>
                <a:latin typeface="Georgia" panose="02040502050405020303" pitchFamily="18" charset="0"/>
                <a:cs typeface="Calibri Light"/>
              </a:rPr>
              <a:t>30.3% of those with a hearing impairment experience psychological distress, while only 17% of people without hearing impairment have this kind of distress.</a:t>
            </a:r>
          </a:p>
          <a:p>
            <a:pPr marL="171450" indent="-171450" algn="just">
              <a:spcBef>
                <a:spcPts val="1200"/>
              </a:spcBef>
              <a:buFont typeface="Arial" panose="020B0604020202020204" pitchFamily="34" charset="0"/>
              <a:buChar char="•"/>
            </a:pPr>
            <a:r>
              <a:rPr lang="en-US" sz="1100">
                <a:solidFill>
                  <a:srgbClr val="333333"/>
                </a:solidFill>
                <a:latin typeface="Georgia" panose="02040502050405020303" pitchFamily="18" charset="0"/>
                <a:cs typeface="Calibri Light"/>
              </a:rPr>
              <a:t>15.4% of those with hearing impairments use anti-depressants, while only 5.9% without hearing loss use this medication.</a:t>
            </a:r>
            <a:endParaRPr lang="en-US" sz="1100">
              <a:latin typeface="Georgia" panose="02040502050405020303" pitchFamily="18" charset="0"/>
              <a:cs typeface="Calibri Light"/>
            </a:endParaRPr>
          </a:p>
          <a:p>
            <a:endParaRPr lang="en-US" sz="1400" b="1">
              <a:solidFill>
                <a:schemeClr val="accent1"/>
              </a:solidFill>
              <a:latin typeface="Georgia" panose="02040502050405020303" pitchFamily="18" charset="0"/>
            </a:endParaRPr>
          </a:p>
          <a:p>
            <a:r>
              <a:rPr lang="en-US" sz="1400" b="1">
                <a:solidFill>
                  <a:schemeClr val="accent1"/>
                </a:solidFill>
                <a:latin typeface="Georgia" panose="02040502050405020303" pitchFamily="18" charset="0"/>
              </a:rPr>
              <a:t>References</a:t>
            </a:r>
          </a:p>
          <a:p>
            <a:r>
              <a:rPr lang="en-US" sz="1050">
                <a:latin typeface="Georgia" panose="02040502050405020303" pitchFamily="18" charset="0"/>
                <a:hlinkClick r:id="rId3">
                  <a:extLst>
                    <a:ext uri="{A12FA001-AC4F-418D-AE19-62706E023703}">
                      <ahyp:hlinkClr xmlns:ahyp="http://schemas.microsoft.com/office/drawing/2018/hyperlinkcolor" val="tx"/>
                    </a:ext>
                  </a:extLst>
                </a:hlinkClick>
              </a:rPr>
              <a:t>https://www.ncbi.nlm.nih.gov/pmc/articles/PMC6698612/</a:t>
            </a:r>
            <a:r>
              <a:rPr lang="en-US" sz="1050">
                <a:latin typeface="Georgia" panose="02040502050405020303" pitchFamily="18" charset="0"/>
              </a:rPr>
              <a:t>  </a:t>
            </a:r>
          </a:p>
          <a:p>
            <a:r>
              <a:rPr lang="en-US" sz="1050">
                <a:latin typeface="Georgia" panose="02040502050405020303" pitchFamily="18" charset="0"/>
                <a:hlinkClick r:id="rId4">
                  <a:extLst>
                    <a:ext uri="{A12FA001-AC4F-418D-AE19-62706E023703}">
                      <ahyp:hlinkClr xmlns:ahyp="http://schemas.microsoft.com/office/drawing/2018/hyperlinkcolor" val="tx"/>
                    </a:ext>
                  </a:extLst>
                </a:hlinkClick>
              </a:rPr>
              <a:t>https://jamanetwork.com/journals/jamanetworkopen/fullarticle/2768374</a:t>
            </a:r>
            <a:r>
              <a:rPr lang="en-US" sz="1050">
                <a:latin typeface="Georgia" panose="02040502050405020303" pitchFamily="18" charset="0"/>
              </a:rPr>
              <a:t> </a:t>
            </a:r>
          </a:p>
          <a:p>
            <a:r>
              <a:rPr lang="en-US" sz="1400" b="1">
                <a:solidFill>
                  <a:schemeClr val="accent1"/>
                </a:solidFill>
                <a:latin typeface="Georgia" panose="02040502050405020303" pitchFamily="18" charset="0"/>
              </a:rPr>
              <a:t> </a:t>
            </a:r>
          </a:p>
          <a:p>
            <a:endParaRPr lang="en-US"/>
          </a:p>
          <a:p>
            <a:endParaRPr lang="en-US"/>
          </a:p>
        </p:txBody>
      </p:sp>
      <p:pic>
        <p:nvPicPr>
          <p:cNvPr id="2" name="Picture 2" descr="Diagram&#10;&#10;Description automatically generated">
            <a:extLst>
              <a:ext uri="{FF2B5EF4-FFF2-40B4-BE49-F238E27FC236}">
                <a16:creationId xmlns:a16="http://schemas.microsoft.com/office/drawing/2014/main" id="{857DAC5C-5620-4843-9DAC-12ED9E064FEA}"/>
              </a:ext>
            </a:extLst>
          </p:cNvPr>
          <p:cNvPicPr>
            <a:picLocks noChangeAspect="1"/>
          </p:cNvPicPr>
          <p:nvPr/>
        </p:nvPicPr>
        <p:blipFill>
          <a:blip r:embed="rId5"/>
          <a:stretch>
            <a:fillRect/>
          </a:stretch>
        </p:blipFill>
        <p:spPr>
          <a:xfrm>
            <a:off x="222837" y="1477645"/>
            <a:ext cx="3897936" cy="2194560"/>
          </a:xfrm>
          <a:prstGeom prst="rect">
            <a:avLst/>
          </a:prstGeom>
        </p:spPr>
      </p:pic>
    </p:spTree>
    <p:extLst>
      <p:ext uri="{BB962C8B-B14F-4D97-AF65-F5344CB8AC3E}">
        <p14:creationId xmlns:p14="http://schemas.microsoft.com/office/powerpoint/2010/main" val="8126543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n°2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293757"/>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As Europe’s population gets older, incidence of hearing loss will get higher. It can impact you, your family or friends. We must treat hearing loss appropriately to help Europeans actively age, and protect their mental health. #ListenUp </a:t>
            </a:r>
          </a:p>
          <a:p>
            <a:endParaRPr lang="en-US" sz="1100">
              <a:latin typeface="Georgia"/>
              <a:cs typeface="Calibri Light"/>
            </a:endParaRPr>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The population of people aged 65 years or more in the EU-27 will increase significantly, rising from 90.5 million (2019) to reach 129.8 million (2050). </a:t>
            </a:r>
          </a:p>
          <a:p>
            <a:pPr marL="171450" indent="-171450" algn="just">
              <a:spcBef>
                <a:spcPts val="600"/>
              </a:spcBef>
              <a:buFont typeface="Arial" panose="020B0604020202020204" pitchFamily="34" charset="0"/>
              <a:buChar char="•"/>
            </a:pPr>
            <a:r>
              <a:rPr lang="en-US" sz="1100">
                <a:latin typeface="Georgia"/>
                <a:cs typeface="Calibri Light"/>
              </a:rPr>
              <a:t>There is a strong link between ageing and hearing loss: in Europe, 10.9% of people aged 60-69 years, experience hearing loss. This prevalence reaches 42% of people aged 80-89 and more than 56% for the over 90 years old.</a:t>
            </a:r>
          </a:p>
          <a:p>
            <a:pPr marL="171450" indent="-171450" algn="just">
              <a:spcBef>
                <a:spcPts val="600"/>
              </a:spcBef>
              <a:buFont typeface="Arial" panose="020B0604020202020204" pitchFamily="34" charset="0"/>
              <a:buChar char="•"/>
            </a:pPr>
            <a:r>
              <a:rPr lang="en-US" sz="1100">
                <a:latin typeface="Georgia"/>
                <a:cs typeface="Calibri Light"/>
              </a:rPr>
              <a:t>1 in 3 of people aged over 70 state that their anxiety has worsened. </a:t>
            </a:r>
          </a:p>
          <a:p>
            <a:pPr marL="171450" indent="-171450" algn="just">
              <a:spcBef>
                <a:spcPts val="600"/>
              </a:spcBef>
              <a:buFont typeface="Arial" panose="020B0604020202020204" pitchFamily="34" charset="0"/>
              <a:buChar char="•"/>
            </a:pPr>
            <a:r>
              <a:rPr lang="en-US" sz="1100">
                <a:latin typeface="Georgia"/>
                <a:cs typeface="Calibri Light"/>
              </a:rPr>
              <a:t>30.3% of those with a hearing impairment experience psychological distress, while only 17% of people without hearing impairment have this kind of distress.</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a:t>
            </a:r>
          </a:p>
          <a:p>
            <a:r>
              <a:rPr lang="en-US" sz="900">
                <a:latin typeface="Georgia"/>
                <a:hlinkClick r:id="rId3"/>
              </a:rPr>
              <a:t>https://www.who.int/publications/i/item/world-report-on-hearing</a:t>
            </a:r>
            <a:r>
              <a:rPr lang="en-US" sz="900">
                <a:latin typeface="Georgia"/>
              </a:rPr>
              <a:t> </a:t>
            </a:r>
            <a:br>
              <a:rPr lang="en-US" sz="900">
                <a:latin typeface="Georgia" panose="02040502050405020303" pitchFamily="18" charset="0"/>
              </a:rPr>
            </a:br>
            <a:r>
              <a:rPr lang="en-US" sz="900">
                <a:latin typeface="Georgia"/>
              </a:rPr>
              <a:t>D’Haese PSC, De </a:t>
            </a:r>
            <a:r>
              <a:rPr lang="en-US" sz="900" err="1">
                <a:latin typeface="Georgia"/>
              </a:rPr>
              <a:t>Bodt</a:t>
            </a:r>
            <a:r>
              <a:rPr lang="en-US" sz="900">
                <a:latin typeface="Georgia"/>
              </a:rPr>
              <a:t> M, Van </a:t>
            </a:r>
            <a:r>
              <a:rPr lang="en-US" sz="900" err="1">
                <a:latin typeface="Georgia"/>
              </a:rPr>
              <a:t>Rompaey</a:t>
            </a:r>
            <a:r>
              <a:rPr lang="en-US" sz="900">
                <a:latin typeface="Georgia"/>
              </a:rPr>
              <a:t> V, Van de </a:t>
            </a:r>
            <a:r>
              <a:rPr lang="en-US" sz="900" err="1">
                <a:latin typeface="Georgia"/>
              </a:rPr>
              <a:t>Heyning</a:t>
            </a:r>
            <a:r>
              <a:rPr lang="en-US" sz="900">
                <a:latin typeface="Georgia"/>
              </a:rPr>
              <a:t> P. Awareness of Hearing Loss in Older Adults: Results of a Survey Conducted in 500 Subjects Across 5 European Countries as a Basis for an Online Awareness Campaign. Inquiry. 2018;55:1-9.</a:t>
            </a:r>
          </a:p>
          <a:p>
            <a:endParaRPr lang="en-US" sz="1400" b="1">
              <a:solidFill>
                <a:schemeClr val="accent1"/>
              </a:solidFill>
              <a:latin typeface="Georgia" panose="02040502050405020303" pitchFamily="18" charset="0"/>
            </a:endParaRPr>
          </a:p>
          <a:p>
            <a:endParaRPr lang="en-US"/>
          </a:p>
          <a:p>
            <a:endParaRPr lang="en-US"/>
          </a:p>
        </p:txBody>
      </p:sp>
      <p:pic>
        <p:nvPicPr>
          <p:cNvPr id="1026" name="Picture 2">
            <a:extLst>
              <a:ext uri="{FF2B5EF4-FFF2-40B4-BE49-F238E27FC236}">
                <a16:creationId xmlns:a16="http://schemas.microsoft.com/office/drawing/2014/main" id="{4B5ADCE5-6EC8-4349-949A-C16D063EBE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517" y="1744988"/>
            <a:ext cx="3792071" cy="2133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03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n°3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3616375"/>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57 million Europeans have disabling hearing loss. Less than 10% receive treatment. Untreated hearing loss can lead to mental ill- health. We must fight the double burden of hearing loss and mental ill- health by improving screening, diagnosis and treatment. #ListenUp </a:t>
            </a:r>
            <a:endParaRPr lang="en-US" sz="1100">
              <a:latin typeface="Georgia" panose="02040502050405020303" pitchFamily="18" charset="0"/>
              <a:cs typeface="Calibri Light"/>
            </a:endParaRPr>
          </a:p>
          <a:p>
            <a:endParaRPr lang="en-US" sz="1600"/>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6.2% of Europe’s total population live with a disabling hearing loss, equating to 57.3 million</a:t>
            </a:r>
          </a:p>
          <a:p>
            <a:pPr marL="171450" indent="-171450" algn="just">
              <a:spcBef>
                <a:spcPts val="600"/>
              </a:spcBef>
              <a:buFont typeface="Arial" panose="020B0604020202020204" pitchFamily="34" charset="0"/>
              <a:buChar char="•"/>
            </a:pPr>
            <a:r>
              <a:rPr lang="en-US" sz="1100">
                <a:latin typeface="Georgia"/>
                <a:cs typeface="Calibri Light"/>
              </a:rPr>
              <a:t>30.3% of those with a hearing impairment experience psychological distress, while only 17% of people without hearing impairment have this kind of distress.</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800">
                <a:latin typeface="Georgia"/>
                <a:hlinkClick r:id="rId3"/>
              </a:rPr>
              <a:t>https://www.who.int/publications/i/item/world-report-on-hearing</a:t>
            </a:r>
            <a:r>
              <a:rPr lang="en-US" sz="800">
                <a:latin typeface="Georgia"/>
              </a:rPr>
              <a:t> </a:t>
            </a:r>
            <a:endParaRPr lang="en-US" sz="800">
              <a:latin typeface="Georgia" panose="02040502050405020303" pitchFamily="18" charset="0"/>
            </a:endParaRPr>
          </a:p>
          <a:p>
            <a:r>
              <a:rPr lang="en-US" sz="800" err="1">
                <a:latin typeface="Georgia"/>
              </a:rPr>
              <a:t>D’Haese</a:t>
            </a:r>
            <a:r>
              <a:rPr lang="en-US" sz="800">
                <a:latin typeface="Georgia"/>
              </a:rPr>
              <a:t> PSC, De </a:t>
            </a:r>
            <a:r>
              <a:rPr lang="en-US" sz="800" err="1">
                <a:latin typeface="Georgia"/>
              </a:rPr>
              <a:t>Bodt</a:t>
            </a:r>
            <a:r>
              <a:rPr lang="en-US" sz="800">
                <a:latin typeface="Georgia"/>
              </a:rPr>
              <a:t> M, Van Rompaey V, Van de </a:t>
            </a:r>
            <a:r>
              <a:rPr lang="en-US" sz="800" err="1">
                <a:latin typeface="Georgia"/>
              </a:rPr>
              <a:t>Heyning</a:t>
            </a:r>
            <a:r>
              <a:rPr lang="en-US" sz="800">
                <a:latin typeface="Georgia"/>
              </a:rPr>
              <a:t> P. Awareness of Hearing Loss in Older Adults: Results of a Survey Conducted in 500 Subjects Across 5 European Countries as a Basis for an Online Awareness Campaign. Inquiry. 2018;55:1-9.</a:t>
            </a:r>
          </a:p>
          <a:p>
            <a:r>
              <a:rPr lang="en-US" sz="800">
                <a:latin typeface="Georgia"/>
                <a:hlinkClick r:id="rId4"/>
              </a:rPr>
              <a:t>https://ec.europa.eu/eurostat/statistics-explained/index.php?title=Ageing_Europe_-_statistics_on_population_developments#Older_people_.E2.80.94_population_overview</a:t>
            </a:r>
            <a:r>
              <a:rPr lang="en-US" sz="800">
                <a:latin typeface="Georgia"/>
              </a:rPr>
              <a:t> </a:t>
            </a:r>
            <a:endParaRPr lang="en-US"/>
          </a:p>
        </p:txBody>
      </p:sp>
      <p:pic>
        <p:nvPicPr>
          <p:cNvPr id="7" name="Picture 6" descr="Shape, circle&#10;&#10;Description automatically generated">
            <a:extLst>
              <a:ext uri="{FF2B5EF4-FFF2-40B4-BE49-F238E27FC236}">
                <a16:creationId xmlns:a16="http://schemas.microsoft.com/office/drawing/2014/main" id="{36850BF3-DAA2-4EFA-8F34-2C0E125EE6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Tree>
    <p:extLst>
      <p:ext uri="{BB962C8B-B14F-4D97-AF65-F5344CB8AC3E}">
        <p14:creationId xmlns:p14="http://schemas.microsoft.com/office/powerpoint/2010/main" val="194912597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n°4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4601260"/>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Both hearing loss and mental health have huge costs to Europe’s economy. Hearing screening would allow European citizens to improve both their hearing and mental health, saving the Europe €813 billion annually. #</a:t>
            </a:r>
            <a:r>
              <a:rPr lang="en-US" sz="1100" err="1">
                <a:latin typeface="Georgia"/>
                <a:cs typeface="Calibri Light"/>
              </a:rPr>
              <a:t>ListenUp</a:t>
            </a:r>
            <a:endParaRPr lang="en-US" sz="1100"/>
          </a:p>
          <a:p>
            <a:pPr>
              <a:spcBef>
                <a:spcPts val="600"/>
              </a:spcBef>
            </a:pPr>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Hearing loss leads to an estimated cost of €213 billion each year to the EU and UK. This stands at €17 billion more than the total EU budget in 2020.</a:t>
            </a:r>
          </a:p>
          <a:p>
            <a:pPr marL="171450" indent="-171450" algn="just">
              <a:spcBef>
                <a:spcPts val="600"/>
              </a:spcBef>
              <a:buFont typeface="Arial" panose="020B0604020202020204" pitchFamily="34" charset="0"/>
              <a:buChar char="•"/>
            </a:pPr>
            <a:r>
              <a:rPr lang="en-US" sz="1100">
                <a:latin typeface="Georgia"/>
                <a:cs typeface="Calibri Light"/>
              </a:rPr>
              <a:t>The cost of ill-mental health, a comorbidity of hearing loss, is more than 4% of the total EU GDP – equating to over €600 billion across the 27 EU countries and the UK.</a:t>
            </a:r>
          </a:p>
          <a:p>
            <a:pPr marL="171450" indent="-171450" algn="just">
              <a:spcBef>
                <a:spcPts val="600"/>
              </a:spcBef>
              <a:buFont typeface="Arial" panose="020B0604020202020204" pitchFamily="34" charset="0"/>
              <a:buChar char="•"/>
            </a:pPr>
            <a:r>
              <a:rPr lang="en-US" sz="1100">
                <a:latin typeface="Georgia"/>
                <a:cs typeface="Calibri Light"/>
              </a:rPr>
              <a:t>€190 billion is direct spending on health care.</a:t>
            </a:r>
          </a:p>
          <a:p>
            <a:pPr marL="171450" indent="-171450" algn="just">
              <a:spcBef>
                <a:spcPts val="600"/>
              </a:spcBef>
              <a:buFont typeface="Arial" panose="020B0604020202020204" pitchFamily="34" charset="0"/>
              <a:buChar char="•"/>
            </a:pPr>
            <a:r>
              <a:rPr lang="en-US" sz="1100">
                <a:latin typeface="Georgia"/>
                <a:cs typeface="Calibri Light"/>
              </a:rPr>
              <a:t>€170 billion is spending on social security </a:t>
            </a:r>
            <a:r>
              <a:rPr lang="en-US" sz="1100" err="1">
                <a:latin typeface="Georgia"/>
                <a:cs typeface="Calibri Light"/>
              </a:rPr>
              <a:t>programmes</a:t>
            </a:r>
            <a:r>
              <a:rPr lang="en-US" sz="1100">
                <a:latin typeface="Georgia"/>
                <a:cs typeface="Calibri Light"/>
              </a:rPr>
              <a:t>.</a:t>
            </a:r>
          </a:p>
          <a:p>
            <a:pPr marL="171450" indent="-171450" algn="just">
              <a:spcBef>
                <a:spcPts val="600"/>
              </a:spcBef>
              <a:buFont typeface="Arial" panose="020B0604020202020204" pitchFamily="34" charset="0"/>
              <a:buChar char="•"/>
            </a:pPr>
            <a:r>
              <a:rPr lang="en-US" sz="1100">
                <a:latin typeface="Georgia"/>
                <a:cs typeface="Calibri Light"/>
              </a:rPr>
              <a:t>€240 billion is caused lower employment rates and reduced productivity.</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1000">
                <a:latin typeface="Georgia"/>
                <a:hlinkClick r:id="rId3"/>
              </a:rPr>
              <a:t>http://www.who.int/medicines/areas/priority_medicines/Ch6_21Hearing.pdf</a:t>
            </a:r>
            <a:r>
              <a:rPr lang="en-US" sz="1000">
                <a:latin typeface="Georgia"/>
              </a:rPr>
              <a:t> </a:t>
            </a:r>
            <a:endParaRPr lang="en-US" sz="1000">
              <a:latin typeface="Georgia" panose="02040502050405020303" pitchFamily="18" charset="0"/>
            </a:endParaRPr>
          </a:p>
          <a:p>
            <a:endParaRPr lang="en-US" sz="1000">
              <a:latin typeface="Georgia" panose="02040502050405020303" pitchFamily="18" charset="0"/>
            </a:endParaRPr>
          </a:p>
          <a:p>
            <a:endParaRPr lang="en-US"/>
          </a:p>
        </p:txBody>
      </p:sp>
      <p:pic>
        <p:nvPicPr>
          <p:cNvPr id="3" name="Picture 2" descr="Diagram&#10;&#10;Description automatically generated">
            <a:extLst>
              <a:ext uri="{FF2B5EF4-FFF2-40B4-BE49-F238E27FC236}">
                <a16:creationId xmlns:a16="http://schemas.microsoft.com/office/drawing/2014/main" id="{6EAB5141-73CA-4BD5-8AE4-7970B96FD2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166" y="1477645"/>
            <a:ext cx="3901440" cy="2194560"/>
          </a:xfrm>
          <a:prstGeom prst="rect">
            <a:avLst/>
          </a:prstGeom>
        </p:spPr>
      </p:pic>
    </p:spTree>
    <p:extLst>
      <p:ext uri="{BB962C8B-B14F-4D97-AF65-F5344CB8AC3E}">
        <p14:creationId xmlns:p14="http://schemas.microsoft.com/office/powerpoint/2010/main" val="827801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n°5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95375" y="516000"/>
            <a:ext cx="4625788" cy="5062924"/>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Mental ill-health is a known comorbidity of hearing loss. Nevertheless, the two are often treated separately.  A holistic approach to hearing loss care is needed to protect Europe’s citizens and reduce costs by as much as 60%. #ListenUp </a:t>
            </a:r>
          </a:p>
          <a:p>
            <a:endParaRPr lang="en-US" sz="1600"/>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Hearing health comorbidities are associated with worse clinical outcomes, lower quality of life, reduced ability to manage physical symptoms and increased costs of care. </a:t>
            </a:r>
          </a:p>
          <a:p>
            <a:pPr marL="171450" indent="-171450" algn="just">
              <a:spcBef>
                <a:spcPts val="600"/>
              </a:spcBef>
              <a:buFont typeface="Arial" panose="020B0604020202020204" pitchFamily="34" charset="0"/>
              <a:buChar char="•"/>
            </a:pPr>
            <a:r>
              <a:rPr lang="en-US" sz="1100">
                <a:latin typeface="Georgia"/>
                <a:cs typeface="Calibri Light"/>
              </a:rPr>
              <a:t>The scope of ear and hearing care extends beyond health systems, requiring coordination across other (non-health) sectors including social services, finance, education, labour, housing, the private sector and law enforcement.</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GB" sz="900">
                <a:latin typeface="Georgia"/>
                <a:hlinkClick r:id="rId3"/>
              </a:rPr>
              <a:t>https://www.ncbi.nlm.nih.gov/pmc/articles/PMC5618172</a:t>
            </a:r>
            <a:r>
              <a:rPr lang="en-GB" sz="900">
                <a:latin typeface="Georgia"/>
              </a:rPr>
              <a:t> , </a:t>
            </a:r>
            <a:r>
              <a:rPr lang="en-GB" sz="900">
                <a:latin typeface="Georgia"/>
                <a:cs typeface="Calibri"/>
                <a:hlinkClick r:id="rId4"/>
              </a:rPr>
              <a:t>https://apps.who.int/iris/bitstream/handle/10665/271246/PMC3537253.pdf?sequence=1&amp;isAllowed=y</a:t>
            </a:r>
            <a:r>
              <a:rPr lang="en-GB" sz="900">
                <a:latin typeface="Georgia"/>
                <a:cs typeface="Calibri"/>
              </a:rPr>
              <a:t> </a:t>
            </a:r>
            <a:endParaRPr lang="en-GB" sz="900">
              <a:latin typeface="Georgia" panose="02040502050405020303"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latin typeface="Georgia"/>
                <a:cs typeface="Calibri"/>
                <a:hlinkClick r:id="rId5"/>
              </a:rPr>
              <a:t>https://www.birmingham.ac.uk/Documents/college-social-sciences/social-policy/HSMC/presentations/Michael-Parsonage-Physical-health-and-mental-health.pdf</a:t>
            </a:r>
            <a:endParaRPr lang="en-GB" sz="900">
              <a:latin typeface="Georgia"/>
              <a:cs typeface="Calibri"/>
            </a:endParaRPr>
          </a:p>
          <a:p>
            <a:pPr>
              <a:defRPr/>
            </a:pPr>
            <a:r>
              <a:rPr lang="en-GB" sz="900">
                <a:latin typeface="Georgia"/>
                <a:cs typeface="Calibri"/>
                <a:hlinkClick r:id="rId6"/>
              </a:rPr>
              <a:t>https://www.who.int/publications/i/item/world-report-on-hearing</a:t>
            </a:r>
            <a:r>
              <a:rPr lang="en-GB" sz="900">
                <a:latin typeface="Georgia"/>
                <a:cs typeface="Calibri"/>
              </a:rPr>
              <a:t> </a:t>
            </a:r>
            <a:endParaRPr lang="en-US" sz="900">
              <a:latin typeface="Georgia" panose="02040502050405020303" pitchFamily="18" charset="0"/>
              <a:cs typeface="Calibri"/>
            </a:endParaRPr>
          </a:p>
          <a:p>
            <a:endParaRPr lang="en-US" sz="1000">
              <a:latin typeface="Georgia" panose="02040502050405020303" pitchFamily="18" charset="0"/>
            </a:endParaRPr>
          </a:p>
          <a:p>
            <a:endParaRPr lang="en-US"/>
          </a:p>
          <a:p>
            <a:endParaRPr lang="en-US"/>
          </a:p>
        </p:txBody>
      </p:sp>
      <p:pic>
        <p:nvPicPr>
          <p:cNvPr id="3" name="Picture 2" descr="Diagram&#10;&#10;Description automatically generated">
            <a:extLst>
              <a:ext uri="{FF2B5EF4-FFF2-40B4-BE49-F238E27FC236}">
                <a16:creationId xmlns:a16="http://schemas.microsoft.com/office/drawing/2014/main" id="{7A00AF76-022D-4662-81EE-F29A648F28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837" y="1477645"/>
            <a:ext cx="3900920" cy="2194560"/>
          </a:xfrm>
          <a:prstGeom prst="rect">
            <a:avLst/>
          </a:prstGeom>
        </p:spPr>
      </p:pic>
    </p:spTree>
    <p:extLst>
      <p:ext uri="{BB962C8B-B14F-4D97-AF65-F5344CB8AC3E}">
        <p14:creationId xmlns:p14="http://schemas.microsoft.com/office/powerpoint/2010/main" val="1013148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E92BB00-5DDD-4066-B399-BFD206C78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98661"/>
            <a:ext cx="1836688" cy="174403"/>
          </a:xfrm>
          <a:prstGeom prst="rect">
            <a:avLst/>
          </a:prstGeom>
        </p:spPr>
      </p:pic>
      <p:sp>
        <p:nvSpPr>
          <p:cNvPr id="21" name="Title 1">
            <a:extLst>
              <a:ext uri="{FF2B5EF4-FFF2-40B4-BE49-F238E27FC236}">
                <a16:creationId xmlns:a16="http://schemas.microsoft.com/office/drawing/2014/main" id="{9D6C97C0-592A-459C-AC30-E87716549E25}"/>
              </a:ext>
            </a:extLst>
          </p:cNvPr>
          <p:cNvSpPr txBox="1">
            <a:spLocks/>
          </p:cNvSpPr>
          <p:nvPr/>
        </p:nvSpPr>
        <p:spPr>
          <a:xfrm>
            <a:off x="136397" y="516000"/>
            <a:ext cx="9433655" cy="479617"/>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rgbClr val="C00000"/>
                </a:solidFill>
                <a:latin typeface="Arial Black"/>
                <a:cs typeface="Calibri"/>
              </a:rPr>
              <a:t>#ListenUp Post n°6 </a:t>
            </a:r>
            <a:endParaRPr lang="en-GB" sz="2800" b="1">
              <a:solidFill>
                <a:srgbClr val="C00000"/>
              </a:solidFill>
              <a:latin typeface="Arial Black" panose="020B0A0402010202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95078F99-121E-4D4B-BB0B-87A489A7D64A}"/>
              </a:ext>
            </a:extLst>
          </p:cNvPr>
          <p:cNvSpPr txBox="1"/>
          <p:nvPr/>
        </p:nvSpPr>
        <p:spPr>
          <a:xfrm>
            <a:off x="4272323" y="516000"/>
            <a:ext cx="4625788" cy="4462760"/>
          </a:xfrm>
          <a:prstGeom prst="rect">
            <a:avLst/>
          </a:prstGeom>
          <a:noFill/>
        </p:spPr>
        <p:txBody>
          <a:bodyPr wrap="square" lIns="91440" tIns="45720" rIns="91440" bIns="45720" rtlCol="0" anchor="t">
            <a:spAutoFit/>
          </a:bodyPr>
          <a:lstStyle/>
          <a:p>
            <a:r>
              <a:rPr lang="en-US" sz="1400" b="1">
                <a:solidFill>
                  <a:schemeClr val="accent1"/>
                </a:solidFill>
                <a:latin typeface="Georgia"/>
              </a:rPr>
              <a:t>Suggested tweet</a:t>
            </a:r>
            <a:endParaRPr lang="en-US" sz="1600">
              <a:solidFill>
                <a:schemeClr val="accent1"/>
              </a:solidFill>
              <a:latin typeface="Georgia"/>
            </a:endParaRPr>
          </a:p>
          <a:p>
            <a:r>
              <a:rPr lang="en-US" sz="1100">
                <a:latin typeface="Georgia"/>
                <a:cs typeface="Calibri Light"/>
              </a:rPr>
              <a:t>On World Hearing Day  we support the @WHO campaign ‘To hear for life, listen with care’. By 2050 1 in 4 Europeans may have a hearing impairment, leading to costly comorbidities like mental ill-health. </a:t>
            </a:r>
          </a:p>
          <a:p>
            <a:r>
              <a:rPr lang="en-US" sz="1100">
                <a:latin typeface="Georgia"/>
                <a:cs typeface="Calibri Light"/>
              </a:rPr>
              <a:t>Screening and treatment are key to living a longer, better life. #ListenUp </a:t>
            </a:r>
          </a:p>
          <a:p>
            <a:endParaRPr lang="en-US" sz="1400" b="1">
              <a:solidFill>
                <a:schemeClr val="accent1"/>
              </a:solidFill>
              <a:latin typeface="Georgia"/>
            </a:endParaRPr>
          </a:p>
          <a:p>
            <a:r>
              <a:rPr lang="en-US" sz="1400" b="1">
                <a:solidFill>
                  <a:schemeClr val="accent1"/>
                </a:solidFill>
                <a:latin typeface="Georgia"/>
              </a:rPr>
              <a:t>Supporting information</a:t>
            </a:r>
          </a:p>
          <a:p>
            <a:pPr marL="171450" indent="-171450" algn="just">
              <a:spcBef>
                <a:spcPts val="600"/>
              </a:spcBef>
              <a:buFont typeface="Arial" panose="020B0604020202020204" pitchFamily="34" charset="0"/>
              <a:buChar char="•"/>
            </a:pPr>
            <a:r>
              <a:rPr lang="en-US" sz="1100">
                <a:latin typeface="Georgia"/>
                <a:cs typeface="Calibri Light"/>
              </a:rPr>
              <a:t>The onset of hearing loss is often subtle and can go unrecognized. Notably, people aged in their 60s with unacknowledged or unaddressed hearing loss are at increased risk of social isolation and cognitive decline.</a:t>
            </a:r>
          </a:p>
          <a:p>
            <a:pPr marL="171450" indent="-171450" algn="just">
              <a:spcBef>
                <a:spcPts val="600"/>
              </a:spcBef>
              <a:buFont typeface="Arial" panose="020B0604020202020204" pitchFamily="34" charset="0"/>
              <a:buChar char="•"/>
            </a:pPr>
            <a:r>
              <a:rPr lang="en-US" sz="1100">
                <a:latin typeface="Georgia"/>
                <a:cs typeface="Calibri Light"/>
              </a:rPr>
              <a:t>People typically wait as long as 10 years before seeking any hearing care making the implementation of systematic hearing screening in older people a crucial step.</a:t>
            </a:r>
          </a:p>
          <a:p>
            <a:endParaRPr lang="en-US" sz="1400" b="1">
              <a:solidFill>
                <a:schemeClr val="accent1"/>
              </a:solidFill>
              <a:latin typeface="Georgia" panose="02040502050405020303" pitchFamily="18" charset="0"/>
            </a:endParaRPr>
          </a:p>
          <a:p>
            <a:r>
              <a:rPr lang="en-US" sz="1400" b="1">
                <a:solidFill>
                  <a:schemeClr val="accent1"/>
                </a:solidFill>
                <a:latin typeface="Georgia"/>
              </a:rPr>
              <a:t>References </a:t>
            </a:r>
          </a:p>
          <a:p>
            <a:r>
              <a:rPr lang="en-US" sz="900">
                <a:latin typeface="Georgia"/>
                <a:hlinkClick r:id="rId3"/>
              </a:rPr>
              <a:t>https://www.who.int/campaigns/world-hearing-day/2022</a:t>
            </a:r>
            <a:r>
              <a:rPr lang="en-US" sz="900">
                <a:latin typeface="Georgia"/>
              </a:rPr>
              <a:t> </a:t>
            </a:r>
            <a:endParaRPr lang="en-US" sz="900">
              <a:latin typeface="Georgia" panose="02040502050405020303" pitchFamily="18" charset="0"/>
            </a:endParaRPr>
          </a:p>
          <a:p>
            <a:pPr marL="0" marR="0" lvl="0" indent="0" algn="l" defTabSz="914400">
              <a:lnSpc>
                <a:spcPct val="100000"/>
              </a:lnSpc>
              <a:spcBef>
                <a:spcPts val="0"/>
              </a:spcBef>
              <a:spcAft>
                <a:spcPts val="0"/>
              </a:spcAft>
              <a:buNone/>
              <a:tabLst/>
              <a:defRPr/>
            </a:pPr>
            <a:r>
              <a:rPr lang="en-US" sz="900">
                <a:ea typeface="+mn-lt"/>
                <a:cs typeface="+mn-lt"/>
                <a:hlinkClick r:id="rId4"/>
              </a:rPr>
              <a:t>https://ec.europa.eu/eurostat/statistics-explained/index.php?title=Population_and_population_change_statistics</a:t>
            </a:r>
            <a:endParaRPr lang="en-US" sz="900">
              <a:ea typeface="+mn-lt"/>
              <a:cs typeface="+mn-lt"/>
            </a:endParaRPr>
          </a:p>
          <a:p>
            <a:pPr marL="0" marR="0" lvl="0" indent="0" algn="l" defTabSz="914400">
              <a:lnSpc>
                <a:spcPct val="100000"/>
              </a:lnSpc>
              <a:spcBef>
                <a:spcPts val="0"/>
              </a:spcBef>
              <a:spcAft>
                <a:spcPts val="0"/>
              </a:spcAft>
              <a:buNone/>
              <a:tabLst/>
              <a:defRPr/>
            </a:pPr>
            <a:r>
              <a:rPr lang="en-US" sz="900">
                <a:hlinkClick r:id="rId5"/>
              </a:rPr>
              <a:t>https://ec.europa.eu/eurostat/statistics-explained/index.php?title=People_in_the_EU_-_population_projections&amp;oldid=497115#Population_projections</a:t>
            </a:r>
            <a:endParaRPr lang="en-US" sz="900"/>
          </a:p>
          <a:p>
            <a:pPr marL="0" marR="0" lvl="0" indent="0" algn="l" defTabSz="914400">
              <a:lnSpc>
                <a:spcPct val="100000"/>
              </a:lnSpc>
              <a:spcBef>
                <a:spcPts val="0"/>
              </a:spcBef>
              <a:spcAft>
                <a:spcPts val="0"/>
              </a:spcAft>
              <a:buNone/>
              <a:tabLst/>
              <a:defRPr/>
            </a:pPr>
            <a:r>
              <a:rPr lang="en-US" sz="900">
                <a:hlinkClick r:id="rId6"/>
              </a:rPr>
              <a:t>https://www.who.int/publications/i/item/world-report-on-hearing</a:t>
            </a:r>
            <a:endParaRPr lang="en-US" sz="900"/>
          </a:p>
          <a:p>
            <a:endParaRPr lang="en-US"/>
          </a:p>
        </p:txBody>
      </p:sp>
      <p:pic>
        <p:nvPicPr>
          <p:cNvPr id="2" name="Picture 3" descr="Diagram&#10;&#10;Description automatically generated">
            <a:extLst>
              <a:ext uri="{FF2B5EF4-FFF2-40B4-BE49-F238E27FC236}">
                <a16:creationId xmlns:a16="http://schemas.microsoft.com/office/drawing/2014/main" id="{40033CD5-D7D9-4BE2-AF43-8A7B3D42A4DE}"/>
              </a:ext>
            </a:extLst>
          </p:cNvPr>
          <p:cNvPicPr>
            <a:picLocks noChangeAspect="1"/>
          </p:cNvPicPr>
          <p:nvPr/>
        </p:nvPicPr>
        <p:blipFill>
          <a:blip r:embed="rId7"/>
          <a:stretch>
            <a:fillRect/>
          </a:stretch>
        </p:blipFill>
        <p:spPr>
          <a:xfrm>
            <a:off x="509524" y="1694832"/>
            <a:ext cx="3455975" cy="1947780"/>
          </a:xfrm>
          <a:prstGeom prst="rect">
            <a:avLst/>
          </a:prstGeom>
        </p:spPr>
      </p:pic>
    </p:spTree>
    <p:extLst>
      <p:ext uri="{BB962C8B-B14F-4D97-AF65-F5344CB8AC3E}">
        <p14:creationId xmlns:p14="http://schemas.microsoft.com/office/powerpoint/2010/main" val="3337011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Light Theme">
  <a:themeElements>
    <a:clrScheme name="MED-EL Light Theme">
      <a:dk1>
        <a:srgbClr val="151515"/>
      </a:dk1>
      <a:lt1>
        <a:srgbClr val="FFFFFF"/>
      </a:lt1>
      <a:dk2>
        <a:srgbClr val="717171"/>
      </a:dk2>
      <a:lt2>
        <a:srgbClr val="D1D4D3"/>
      </a:lt2>
      <a:accent1>
        <a:srgbClr val="C60C30"/>
      </a:accent1>
      <a:accent2>
        <a:srgbClr val="6E273D"/>
      </a:accent2>
      <a:accent3>
        <a:srgbClr val="F7403A"/>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a:lstStyle/>
      <a:style>
        <a:lnRef idx="0">
          <a:scrgbClr r="0" g="0" b="0"/>
        </a:lnRef>
        <a:fillRef idx="0">
          <a:scrgbClr r="0" g="0" b="0"/>
        </a:fillRef>
        <a:effectRef idx="0">
          <a:scrgbClr r="0" g="0" b="0"/>
        </a:effectRef>
        <a:fontRef idx="minor">
          <a:schemeClr val="lt1"/>
        </a:fontRef>
      </a:style>
    </a:spDef>
    <a:lnDef>
      <a:spPr>
        <a:ln>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2C010CDB-CE1F-8D4E-A61B-47F2740EFCA6}"/>
    </a:ext>
  </a:extLst>
</a:theme>
</file>

<file path=ppt/theme/theme2.xml><?xml version="1.0" encoding="utf-8"?>
<a:theme xmlns:a="http://schemas.openxmlformats.org/drawingml/2006/main" name="Dark Theme">
  <a:themeElements>
    <a:clrScheme name="MED-EL Dark Theme">
      <a:dk1>
        <a:srgbClr val="000000"/>
      </a:dk1>
      <a:lt1>
        <a:srgbClr val="FFFFFF"/>
      </a:lt1>
      <a:dk2>
        <a:srgbClr val="717171"/>
      </a:dk2>
      <a:lt2>
        <a:srgbClr val="D1D4D3"/>
      </a:lt2>
      <a:accent1>
        <a:srgbClr val="F7403A"/>
      </a:accent1>
      <a:accent2>
        <a:srgbClr val="6E273D"/>
      </a:accent2>
      <a:accent3>
        <a:srgbClr val="C60C30"/>
      </a:accent3>
      <a:accent4>
        <a:srgbClr val="CADB00"/>
      </a:accent4>
      <a:accent5>
        <a:srgbClr val="00AE82"/>
      </a:accent5>
      <a:accent6>
        <a:srgbClr val="00A1B5"/>
      </a:accent6>
      <a:hlink>
        <a:srgbClr val="F7403A"/>
      </a:hlink>
      <a:folHlink>
        <a:srgbClr val="981E32"/>
      </a:folHlink>
    </a:clrScheme>
    <a:fontScheme name="Signa Office PRO">
      <a:majorFont>
        <a:latin typeface="Signa Offc Pro Light"/>
        <a:ea typeface=""/>
        <a:cs typeface=""/>
      </a:majorFont>
      <a:minorFont>
        <a:latin typeface="Signa Offc Pro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ED-EL_EN" id="{8A566FE7-D778-8540-A20D-8017F6ADF485}" vid="{AD711AE2-BB66-4747-B024-017874F327A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F911CC6236204CBA01488E7E000600" ma:contentTypeVersion="10" ma:contentTypeDescription="Create a new document." ma:contentTypeScope="" ma:versionID="ae7ef56ecd1214e85b1f6baf1f65feb0">
  <xsd:schema xmlns:xsd="http://www.w3.org/2001/XMLSchema" xmlns:xs="http://www.w3.org/2001/XMLSchema" xmlns:p="http://schemas.microsoft.com/office/2006/metadata/properties" xmlns:ns2="b0557ff0-3ca8-4691-81e5-7f5a0fc3cdb4" targetNamespace="http://schemas.microsoft.com/office/2006/metadata/properties" ma:root="true" ma:fieldsID="f4e5b4989041d2453fc5cdb132c20ee0" ns2:_="">
    <xsd:import namespace="b0557ff0-3ca8-4691-81e5-7f5a0fc3cdb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557ff0-3ca8-4691-81e5-7f5a0fc3cd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DD1261-DA48-48F3-A528-C3FCA8215045}">
  <ds:schemaRefs>
    <ds:schemaRef ds:uri="b0557ff0-3ca8-4691-81e5-7f5a0fc3cd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3492E2-15C1-46B7-BA6C-CB082FCB7209}">
  <ds:schemaRefs>
    <ds:schemaRef ds:uri="http://schemas.microsoft.com/sharepoint/v3/contenttype/forms"/>
  </ds:schemaRefs>
</ds:datastoreItem>
</file>

<file path=customXml/itemProps3.xml><?xml version="1.0" encoding="utf-8"?>
<ds:datastoreItem xmlns:ds="http://schemas.openxmlformats.org/officeDocument/2006/customXml" ds:itemID="{E7C5C572-13B8-40B6-97B5-5AA660FE7093}">
  <ds:schemaRef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dcmitype/"/>
    <ds:schemaRef ds:uri="http://www.w3.org/XML/1998/namespace"/>
    <ds:schemaRef ds:uri="http://purl.org/dc/terms/"/>
    <ds:schemaRef ds:uri="http://schemas.microsoft.com/office/2006/documentManagement/types"/>
    <ds:schemaRef ds:uri="b0557ff0-3ca8-4691-81e5-7f5a0fc3cdb4"/>
  </ds:schemaRefs>
</ds:datastoreItem>
</file>

<file path=docProps/app.xml><?xml version="1.0" encoding="utf-8"?>
<Properties xmlns="http://schemas.openxmlformats.org/officeDocument/2006/extended-properties" xmlns:vt="http://schemas.openxmlformats.org/officeDocument/2006/docPropsVTypes">
  <Template>MED-EL_EN</Template>
  <TotalTime>0</TotalTime>
  <Words>1719</Words>
  <Application>Microsoft Office PowerPoint</Application>
  <PresentationFormat>Custom</PresentationFormat>
  <Paragraphs>112</Paragraphs>
  <Slides>9</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vt:i4>
      </vt:variant>
    </vt:vector>
  </HeadingPairs>
  <TitlesOfParts>
    <vt:vector size="17" baseType="lpstr">
      <vt:lpstr>Arial</vt:lpstr>
      <vt:lpstr>Signa Offc Pro Light</vt:lpstr>
      <vt:lpstr>Georgia</vt:lpstr>
      <vt:lpstr>Calibri</vt:lpstr>
      <vt:lpstr>Symbol</vt:lpstr>
      <vt:lpstr>Arial Black</vt:lpstr>
      <vt:lpstr>Light Theme</vt:lpstr>
      <vt:lpstr>Dark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AND DELETE THIS SLIDE  CORPORATE GUIDELINES</dc:title>
  <dc:creator>Nicola Trussell</dc:creator>
  <cp:lastModifiedBy>Anais Ronchin (FleishmanHillard)</cp:lastModifiedBy>
  <cp:revision>2</cp:revision>
  <cp:lastPrinted>2019-03-20T18:14:53Z</cp:lastPrinted>
  <dcterms:created xsi:type="dcterms:W3CDTF">2021-01-21T16:18:58Z</dcterms:created>
  <dcterms:modified xsi:type="dcterms:W3CDTF">2022-01-18T17:32:56Z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2017-08-21T00:00:00Z</vt:filetime>
  </property>
  <property fmtid="{D5CDD505-2E9C-101B-9397-08002B2CF9AE}" pid="3" name="Creator">
    <vt:lpwstr>Adobe InDesign CC 2017 (Macintosh)</vt:lpwstr>
  </property>
  <property fmtid="{D5CDD505-2E9C-101B-9397-08002B2CF9AE}" pid="4" name="LastSaved">
    <vt:filetime>2017-08-21T00:00:00Z</vt:filetime>
  </property>
  <property fmtid="{D5CDD505-2E9C-101B-9397-08002B2CF9AE}" pid="5" name="ContentTypeId">
    <vt:lpwstr>0x01010018F911CC6236204CBA01488E7E000600</vt:lpwstr>
  </property>
  <property fmtid="{D5CDD505-2E9C-101B-9397-08002B2CF9AE}" pid="6" name="xd_Signature">
    <vt:bool>false</vt:bool>
  </property>
  <property fmtid="{D5CDD505-2E9C-101B-9397-08002B2CF9AE}" pid="7" name="xd_ProgID">
    <vt:lpwstr/>
  </property>
  <property fmtid="{D5CDD505-2E9C-101B-9397-08002B2CF9AE}" pid="8" name="SharedWithUsers">
    <vt:lpwstr>12;#Mira Hartmann (FleishmanHillard);#13;#Emma Cracknell (FleishmanHillard);#9;#Anais Ronchin (FleishmanHillard);#14;#Enrique Marcos Collado (FleishmanHillard)</vt:lpwstr>
  </property>
  <property fmtid="{D5CDD505-2E9C-101B-9397-08002B2CF9AE}" pid="9" name="TemplateUrl">
    <vt:lpwstr/>
  </property>
  <property fmtid="{D5CDD505-2E9C-101B-9397-08002B2CF9AE}" pid="10" name="ComplianceAssetId">
    <vt:lpwstr/>
  </property>
  <property fmtid="{D5CDD505-2E9C-101B-9397-08002B2CF9AE}" pid="11" name="_ExtendedDescription">
    <vt:lpwstr/>
  </property>
  <property fmtid="{D5CDD505-2E9C-101B-9397-08002B2CF9AE}" pid="12" name="TriggerFlowInfo">
    <vt:lpwstr/>
  </property>
</Properties>
</file>