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4"/>
    <p:sldMasterId id="2147483758" r:id="rId5"/>
  </p:sldMasterIdLst>
  <p:notesMasterIdLst>
    <p:notesMasterId r:id="rId15"/>
  </p:notesMasterIdLst>
  <p:handoutMasterIdLst>
    <p:handoutMasterId r:id="rId16"/>
  </p:handoutMasterIdLst>
  <p:sldIdLst>
    <p:sldId id="305" r:id="rId6"/>
    <p:sldId id="408" r:id="rId7"/>
    <p:sldId id="401" r:id="rId8"/>
    <p:sldId id="402" r:id="rId9"/>
    <p:sldId id="403" r:id="rId10"/>
    <p:sldId id="407" r:id="rId11"/>
    <p:sldId id="404" r:id="rId12"/>
    <p:sldId id="405" r:id="rId13"/>
    <p:sldId id="406" r:id="rId14"/>
  </p:sldIdLst>
  <p:sldSz cx="9144000" cy="5149850"/>
  <p:notesSz cx="9144000" cy="5149850"/>
  <p:embeddedFontLst>
    <p:embeddedFont>
      <p:font typeface="Arial Black" panose="020B0A04020102020204" pitchFamily="34" charset="0"/>
      <p:bold r:id="rId17"/>
    </p:embeddedFont>
    <p:embeddedFont>
      <p:font typeface="Calibri" panose="020F0502020204030204" pitchFamily="34" charset="0"/>
      <p:regular r:id="rId18"/>
      <p:bold r:id="rId19"/>
      <p:italic r:id="rId20"/>
      <p:boldItalic r:id="rId21"/>
    </p:embeddedFont>
    <p:embeddedFont>
      <p:font typeface="Georgia" panose="02040502050405020303" pitchFamily="18"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6391582-51B9-6248-A093-C562F372461F}">
          <p14:sldIdLst>
            <p14:sldId id="305"/>
            <p14:sldId id="408"/>
            <p14:sldId id="401"/>
            <p14:sldId id="402"/>
            <p14:sldId id="403"/>
            <p14:sldId id="407"/>
            <p14:sldId id="404"/>
            <p14:sldId id="405"/>
            <p14:sldId id="406"/>
          </p14:sldIdLst>
        </p14:section>
      </p14:sectionLst>
    </p:ext>
    <p:ext uri="{EFAFB233-063F-42B5-8137-9DF3F51BA10A}">
      <p15:sldGuideLst xmlns:p15="http://schemas.microsoft.com/office/powerpoint/2012/main">
        <p15:guide id="1" orient="horz" pos="3062"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622">
          <p15:clr>
            <a:srgbClr val="A4A3A4"/>
          </p15:clr>
        </p15:guide>
        <p15:guide id="2" pos="28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438C3F-0165-AA7D-B7B8-48ED8593CCF4}" name="Anais Ronchin (FleishmanHillard)" initials="AR(" userId="S::anais.ronchin@fleishmaneurope.com::5b111ee2-e857-481b-8047-70ba2d9cbb5c" providerId="AD"/>
  <p188:author id="{7C4BDDF3-77C1-9C09-65F7-9196C177CE96}" name="Mira Hartmann (FleishmanHillard)" initials="M(" userId="S::mira.hartmann@fleishmaneurope.com::763cffd7-83d9-4c30-acbd-f86b493cf68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ais Ronchin (FleishmanHillard)" initials="AR(" lastIdx="1" clrIdx="0">
    <p:extLst>
      <p:ext uri="{19B8F6BF-5375-455C-9EA6-DF929625EA0E}">
        <p15:presenceInfo xmlns:p15="http://schemas.microsoft.com/office/powerpoint/2012/main" userId="S::anais.ronchin@fleishmaneurope.com::5b111ee2-e857-481b-8047-70ba2d9cbb5c" providerId="AD"/>
      </p:ext>
    </p:extLst>
  </p:cmAuthor>
  <p:cmAuthor id="2" name="Mira Hartmann (FleishmanHillard)" initials="MH(" lastIdx="2" clrIdx="1">
    <p:extLst>
      <p:ext uri="{19B8F6BF-5375-455C-9EA6-DF929625EA0E}">
        <p15:presenceInfo xmlns:p15="http://schemas.microsoft.com/office/powerpoint/2012/main" userId="S::mira.hartmann@fleishmaneurope.com::763cffd7-83d9-4c30-acbd-f86b493cf68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47A"/>
    <a:srgbClr val="CADB00"/>
    <a:srgbClr val="007C83"/>
    <a:srgbClr val="00AE82"/>
    <a:srgbClr val="00B5C3"/>
    <a:srgbClr val="B6BF00"/>
    <a:srgbClr val="92D400"/>
    <a:srgbClr val="009AA6"/>
    <a:srgbClr val="D1D4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F25878-E096-4800-AF46-65D2F615BF8F}" v="2" dt="2022-02-14T10:19:40.692"/>
    <p1510:client id="{E04697B6-7BED-44B4-8A10-F202F8C52DF3}" v="99" dt="2022-02-14T08:59:03.08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800" y="40"/>
      </p:cViewPr>
      <p:guideLst>
        <p:guide orient="horz" pos="3062"/>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1622"/>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font" Target="fonts/font9.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8.fntdata"/><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3.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a Hartmann (FleishmanHillard)" userId="763cffd7-83d9-4c30-acbd-f86b493cf68e" providerId="ADAL" clId="{2AFB66DD-C61B-4293-927E-22C7064042F9}"/>
    <pc:docChg chg="custSel modSld">
      <pc:chgData name="Mira Hartmann (FleishmanHillard)" userId="763cffd7-83d9-4c30-acbd-f86b493cf68e" providerId="ADAL" clId="{2AFB66DD-C61B-4293-927E-22C7064042F9}" dt="2022-01-28T11:02:14.284" v="33" actId="1076"/>
      <pc:docMkLst>
        <pc:docMk/>
      </pc:docMkLst>
      <pc:sldChg chg="modSp mod">
        <pc:chgData name="Mira Hartmann (FleishmanHillard)" userId="763cffd7-83d9-4c30-acbd-f86b493cf68e" providerId="ADAL" clId="{2AFB66DD-C61B-4293-927E-22C7064042F9}" dt="2022-01-28T10:59:23.643" v="1" actId="1076"/>
        <pc:sldMkLst>
          <pc:docMk/>
          <pc:sldMk cId="812654330" sldId="402"/>
        </pc:sldMkLst>
        <pc:picChg chg="mod">
          <ac:chgData name="Mira Hartmann (FleishmanHillard)" userId="763cffd7-83d9-4c30-acbd-f86b493cf68e" providerId="ADAL" clId="{2AFB66DD-C61B-4293-927E-22C7064042F9}" dt="2022-01-28T10:59:23.643" v="1" actId="1076"/>
          <ac:picMkLst>
            <pc:docMk/>
            <pc:sldMk cId="812654330" sldId="402"/>
            <ac:picMk id="3" creationId="{F496AB8D-2B34-4731-870B-D0C276DE2A95}"/>
          </ac:picMkLst>
        </pc:picChg>
      </pc:sldChg>
      <pc:sldChg chg="addSp delSp modSp mod">
        <pc:chgData name="Mira Hartmann (FleishmanHillard)" userId="763cffd7-83d9-4c30-acbd-f86b493cf68e" providerId="ADAL" clId="{2AFB66DD-C61B-4293-927E-22C7064042F9}" dt="2022-01-28T10:59:48.837" v="9" actId="1076"/>
        <pc:sldMkLst>
          <pc:docMk/>
          <pc:sldMk cId="26700317" sldId="403"/>
        </pc:sldMkLst>
        <pc:picChg chg="add del mod">
          <ac:chgData name="Mira Hartmann (FleishmanHillard)" userId="763cffd7-83d9-4c30-acbd-f86b493cf68e" providerId="ADAL" clId="{2AFB66DD-C61B-4293-927E-22C7064042F9}" dt="2022-01-28T10:59:32.891" v="4" actId="478"/>
          <ac:picMkLst>
            <pc:docMk/>
            <pc:sldMk cId="26700317" sldId="403"/>
            <ac:picMk id="3" creationId="{ACE0AE19-C736-4954-A6BF-82E7C76E4503}"/>
          </ac:picMkLst>
        </pc:picChg>
        <pc:picChg chg="add mod">
          <ac:chgData name="Mira Hartmann (FleishmanHillard)" userId="763cffd7-83d9-4c30-acbd-f86b493cf68e" providerId="ADAL" clId="{2AFB66DD-C61B-4293-927E-22C7064042F9}" dt="2022-01-28T10:59:48.837" v="9" actId="1076"/>
          <ac:picMkLst>
            <pc:docMk/>
            <pc:sldMk cId="26700317" sldId="403"/>
            <ac:picMk id="6" creationId="{8F2CAB91-1E0B-4C07-B086-5A1AD24A67E9}"/>
          </ac:picMkLst>
        </pc:picChg>
        <pc:picChg chg="del">
          <ac:chgData name="Mira Hartmann (FleishmanHillard)" userId="763cffd7-83d9-4c30-acbd-f86b493cf68e" providerId="ADAL" clId="{2AFB66DD-C61B-4293-927E-22C7064042F9}" dt="2022-01-28T10:59:25.389" v="2" actId="478"/>
          <ac:picMkLst>
            <pc:docMk/>
            <pc:sldMk cId="26700317" sldId="403"/>
            <ac:picMk id="1026" creationId="{4B5ADCE5-6EC8-4349-949A-C16D063EBEC9}"/>
          </ac:picMkLst>
        </pc:picChg>
      </pc:sldChg>
      <pc:sldChg chg="addSp delSp modSp mod">
        <pc:chgData name="Mira Hartmann (FleishmanHillard)" userId="763cffd7-83d9-4c30-acbd-f86b493cf68e" providerId="ADAL" clId="{2AFB66DD-C61B-4293-927E-22C7064042F9}" dt="2022-01-28T11:00:03.957" v="15" actId="1076"/>
        <pc:sldMkLst>
          <pc:docMk/>
          <pc:sldMk cId="1949125974" sldId="404"/>
        </pc:sldMkLst>
        <pc:picChg chg="add mod">
          <ac:chgData name="Mira Hartmann (FleishmanHillard)" userId="763cffd7-83d9-4c30-acbd-f86b493cf68e" providerId="ADAL" clId="{2AFB66DD-C61B-4293-927E-22C7064042F9}" dt="2022-01-28T11:00:03.957" v="15" actId="1076"/>
          <ac:picMkLst>
            <pc:docMk/>
            <pc:sldMk cId="1949125974" sldId="404"/>
            <ac:picMk id="3" creationId="{B042BCBF-D9C7-429E-B68C-1E5D02B06663}"/>
          </ac:picMkLst>
        </pc:picChg>
        <pc:picChg chg="del">
          <ac:chgData name="Mira Hartmann (FleishmanHillard)" userId="763cffd7-83d9-4c30-acbd-f86b493cf68e" providerId="ADAL" clId="{2AFB66DD-C61B-4293-927E-22C7064042F9}" dt="2022-01-28T10:59:51.039" v="10" actId="478"/>
          <ac:picMkLst>
            <pc:docMk/>
            <pc:sldMk cId="1949125974" sldId="404"/>
            <ac:picMk id="7" creationId="{36850BF3-DAA2-4EFA-8F34-2C0E125EE6E5}"/>
          </ac:picMkLst>
        </pc:picChg>
      </pc:sldChg>
      <pc:sldChg chg="addSp delSp modSp mod">
        <pc:chgData name="Mira Hartmann (FleishmanHillard)" userId="763cffd7-83d9-4c30-acbd-f86b493cf68e" providerId="ADAL" clId="{2AFB66DD-C61B-4293-927E-22C7064042F9}" dt="2022-01-28T11:00:23.969" v="21" actId="1076"/>
        <pc:sldMkLst>
          <pc:docMk/>
          <pc:sldMk cId="827801580" sldId="405"/>
        </pc:sldMkLst>
        <pc:picChg chg="del">
          <ac:chgData name="Mira Hartmann (FleishmanHillard)" userId="763cffd7-83d9-4c30-acbd-f86b493cf68e" providerId="ADAL" clId="{2AFB66DD-C61B-4293-927E-22C7064042F9}" dt="2022-01-28T11:00:05.597" v="16" actId="478"/>
          <ac:picMkLst>
            <pc:docMk/>
            <pc:sldMk cId="827801580" sldId="405"/>
            <ac:picMk id="3" creationId="{6EAB5141-73CA-4BD5-8AE4-7970B96FD2E9}"/>
          </ac:picMkLst>
        </pc:picChg>
        <pc:picChg chg="add mod">
          <ac:chgData name="Mira Hartmann (FleishmanHillard)" userId="763cffd7-83d9-4c30-acbd-f86b493cf68e" providerId="ADAL" clId="{2AFB66DD-C61B-4293-927E-22C7064042F9}" dt="2022-01-28T11:00:23.969" v="21" actId="1076"/>
          <ac:picMkLst>
            <pc:docMk/>
            <pc:sldMk cId="827801580" sldId="405"/>
            <ac:picMk id="4" creationId="{BD69E261-9AA4-4D70-8846-39CD520B407B}"/>
          </ac:picMkLst>
        </pc:picChg>
      </pc:sldChg>
      <pc:sldChg chg="addSp delSp modSp mod">
        <pc:chgData name="Mira Hartmann (FleishmanHillard)" userId="763cffd7-83d9-4c30-acbd-f86b493cf68e" providerId="ADAL" clId="{2AFB66DD-C61B-4293-927E-22C7064042F9}" dt="2022-01-28T11:00:58.730" v="27" actId="1076"/>
        <pc:sldMkLst>
          <pc:docMk/>
          <pc:sldMk cId="101314823" sldId="406"/>
        </pc:sldMkLst>
        <pc:picChg chg="del">
          <ac:chgData name="Mira Hartmann (FleishmanHillard)" userId="763cffd7-83d9-4c30-acbd-f86b493cf68e" providerId="ADAL" clId="{2AFB66DD-C61B-4293-927E-22C7064042F9}" dt="2022-01-28T11:00:45.042" v="22" actId="478"/>
          <ac:picMkLst>
            <pc:docMk/>
            <pc:sldMk cId="101314823" sldId="406"/>
            <ac:picMk id="3" creationId="{7A00AF76-022D-4662-81EE-F29A648F28A0}"/>
          </ac:picMkLst>
        </pc:picChg>
        <pc:picChg chg="add mod">
          <ac:chgData name="Mira Hartmann (FleishmanHillard)" userId="763cffd7-83d9-4c30-acbd-f86b493cf68e" providerId="ADAL" clId="{2AFB66DD-C61B-4293-927E-22C7064042F9}" dt="2022-01-28T11:00:58.730" v="27" actId="1076"/>
          <ac:picMkLst>
            <pc:docMk/>
            <pc:sldMk cId="101314823" sldId="406"/>
            <ac:picMk id="4" creationId="{72594B4A-9B74-4A28-910C-821C2A7CB98C}"/>
          </ac:picMkLst>
        </pc:picChg>
      </pc:sldChg>
      <pc:sldChg chg="addSp delSp modSp mod">
        <pc:chgData name="Mira Hartmann (FleishmanHillard)" userId="763cffd7-83d9-4c30-acbd-f86b493cf68e" providerId="ADAL" clId="{2AFB66DD-C61B-4293-927E-22C7064042F9}" dt="2022-01-28T11:02:14.284" v="33" actId="1076"/>
        <pc:sldMkLst>
          <pc:docMk/>
          <pc:sldMk cId="3337011453" sldId="407"/>
        </pc:sldMkLst>
        <pc:picChg chg="del">
          <ac:chgData name="Mira Hartmann (FleishmanHillard)" userId="763cffd7-83d9-4c30-acbd-f86b493cf68e" providerId="ADAL" clId="{2AFB66DD-C61B-4293-927E-22C7064042F9}" dt="2022-01-28T11:02:01.098" v="28" actId="478"/>
          <ac:picMkLst>
            <pc:docMk/>
            <pc:sldMk cId="3337011453" sldId="407"/>
            <ac:picMk id="2" creationId="{40033CD5-D7D9-4BE2-AF43-8A7B3D42A4DE}"/>
          </ac:picMkLst>
        </pc:picChg>
        <pc:picChg chg="add mod">
          <ac:chgData name="Mira Hartmann (FleishmanHillard)" userId="763cffd7-83d9-4c30-acbd-f86b493cf68e" providerId="ADAL" clId="{2AFB66DD-C61B-4293-927E-22C7064042F9}" dt="2022-01-28T11:02:14.284" v="33" actId="1076"/>
          <ac:picMkLst>
            <pc:docMk/>
            <pc:sldMk cId="3337011453" sldId="407"/>
            <ac:picMk id="4" creationId="{6C4D3046-1845-4FCB-B6F0-D9DB73269792}"/>
          </ac:picMkLst>
        </pc:picChg>
      </pc:sldChg>
    </pc:docChg>
  </pc:docChgLst>
  <pc:docChgLst>
    <pc:chgData name="Anais Ronchin (FleishmanHillard)" userId="5b111ee2-e857-481b-8047-70ba2d9cbb5c" providerId="ADAL" clId="{6C6F8189-4B92-471E-B296-1F67DE303152}"/>
    <pc:docChg chg="custSel modSld">
      <pc:chgData name="Anais Ronchin (FleishmanHillard)" userId="5b111ee2-e857-481b-8047-70ba2d9cbb5c" providerId="ADAL" clId="{6C6F8189-4B92-471E-B296-1F67DE303152}" dt="2022-01-18T17:32:50.809" v="6" actId="1076"/>
      <pc:docMkLst>
        <pc:docMk/>
      </pc:docMkLst>
      <pc:sldChg chg="addSp delSp modSp mod">
        <pc:chgData name="Anais Ronchin (FleishmanHillard)" userId="5b111ee2-e857-481b-8047-70ba2d9cbb5c" providerId="ADAL" clId="{6C6F8189-4B92-471E-B296-1F67DE303152}" dt="2022-01-18T17:32:50.809" v="6" actId="1076"/>
        <pc:sldMkLst>
          <pc:docMk/>
          <pc:sldMk cId="26700317" sldId="403"/>
        </pc:sldMkLst>
        <pc:picChg chg="del">
          <ac:chgData name="Anais Ronchin (FleishmanHillard)" userId="5b111ee2-e857-481b-8047-70ba2d9cbb5c" providerId="ADAL" clId="{6C6F8189-4B92-471E-B296-1F67DE303152}" dt="2022-01-18T17:32:43.156" v="0" actId="478"/>
          <ac:picMkLst>
            <pc:docMk/>
            <pc:sldMk cId="26700317" sldId="403"/>
            <ac:picMk id="3" creationId="{1EADC013-C76C-44B8-A810-1CC4CA472256}"/>
          </ac:picMkLst>
        </pc:picChg>
        <pc:picChg chg="add mod">
          <ac:chgData name="Anais Ronchin (FleishmanHillard)" userId="5b111ee2-e857-481b-8047-70ba2d9cbb5c" providerId="ADAL" clId="{6C6F8189-4B92-471E-B296-1F67DE303152}" dt="2022-01-18T17:32:50.809" v="6" actId="1076"/>
          <ac:picMkLst>
            <pc:docMk/>
            <pc:sldMk cId="26700317" sldId="403"/>
            <ac:picMk id="1026" creationId="{4B5ADCE5-6EC8-4349-949A-C16D063EBEC9}"/>
          </ac:picMkLst>
        </pc:picChg>
      </pc:sldChg>
    </pc:docChg>
  </pc:docChgLst>
  <pc:docChgLst>
    <pc:chgData name="Mira Hartmann (FleishmanHillard)" userId="S::mira.hartmann@fleishmaneurope.com::763cffd7-83d9-4c30-acbd-f86b493cf68e" providerId="AD" clId="Web-{1BE61029-563C-48AE-ED71-C97C54336980}"/>
    <pc:docChg chg="modSld">
      <pc:chgData name="Mira Hartmann (FleishmanHillard)" userId="S::mira.hartmann@fleishmaneurope.com::763cffd7-83d9-4c30-acbd-f86b493cf68e" providerId="AD" clId="Web-{1BE61029-563C-48AE-ED71-C97C54336980}" dt="2022-01-28T10:58:32.006" v="1"/>
      <pc:docMkLst>
        <pc:docMk/>
      </pc:docMkLst>
      <pc:sldChg chg="addSp delSp modSp">
        <pc:chgData name="Mira Hartmann (FleishmanHillard)" userId="S::mira.hartmann@fleishmaneurope.com::763cffd7-83d9-4c30-acbd-f86b493cf68e" providerId="AD" clId="Web-{1BE61029-563C-48AE-ED71-C97C54336980}" dt="2022-01-28T10:58:32.006" v="1"/>
        <pc:sldMkLst>
          <pc:docMk/>
          <pc:sldMk cId="812654330" sldId="402"/>
        </pc:sldMkLst>
        <pc:picChg chg="del">
          <ac:chgData name="Mira Hartmann (FleishmanHillard)" userId="S::mira.hartmann@fleishmaneurope.com::763cffd7-83d9-4c30-acbd-f86b493cf68e" providerId="AD" clId="Web-{1BE61029-563C-48AE-ED71-C97C54336980}" dt="2022-01-28T10:58:14.536" v="0"/>
          <ac:picMkLst>
            <pc:docMk/>
            <pc:sldMk cId="812654330" sldId="402"/>
            <ac:picMk id="2" creationId="{857DAC5C-5620-4843-9DAC-12ED9E064FEA}"/>
          </ac:picMkLst>
        </pc:picChg>
        <pc:picChg chg="add mod">
          <ac:chgData name="Mira Hartmann (FleishmanHillard)" userId="S::mira.hartmann@fleishmaneurope.com::763cffd7-83d9-4c30-acbd-f86b493cf68e" providerId="AD" clId="Web-{1BE61029-563C-48AE-ED71-C97C54336980}" dt="2022-01-28T10:58:32.006" v="1"/>
          <ac:picMkLst>
            <pc:docMk/>
            <pc:sldMk cId="812654330" sldId="402"/>
            <ac:picMk id="3" creationId="{F496AB8D-2B34-4731-870B-D0C276DE2A95}"/>
          </ac:picMkLst>
        </pc:picChg>
      </pc:sldChg>
    </pc:docChg>
  </pc:docChgLst>
  <pc:docChgLst>
    <pc:chgData name="Mira Hartmann (FleishmanHillard)" userId="S::mira.hartmann@fleishmaneurope.com::763cffd7-83d9-4c30-acbd-f86b493cf68e" providerId="AD" clId="Web-{811A32FB-EEDF-D455-912D-42F759C4A471}"/>
    <pc:docChg chg="addSld delSld modSld sldOrd modSection">
      <pc:chgData name="Mira Hartmann (FleishmanHillard)" userId="S::mira.hartmann@fleishmaneurope.com::763cffd7-83d9-4c30-acbd-f86b493cf68e" providerId="AD" clId="Web-{811A32FB-EEDF-D455-912D-42F759C4A471}" dt="2022-02-08T14:06:48.825" v="10" actId="20577"/>
      <pc:docMkLst>
        <pc:docMk/>
      </pc:docMkLst>
      <pc:sldChg chg="del">
        <pc:chgData name="Mira Hartmann (FleishmanHillard)" userId="S::mira.hartmann@fleishmaneurope.com::763cffd7-83d9-4c30-acbd-f86b493cf68e" providerId="AD" clId="Web-{811A32FB-EEDF-D455-912D-42F759C4A471}" dt="2022-02-08T14:03:43.540" v="1"/>
        <pc:sldMkLst>
          <pc:docMk/>
          <pc:sldMk cId="2953255900" sldId="400"/>
        </pc:sldMkLst>
      </pc:sldChg>
      <pc:sldChg chg="modSp">
        <pc:chgData name="Mira Hartmann (FleishmanHillard)" userId="S::mira.hartmann@fleishmaneurope.com::763cffd7-83d9-4c30-acbd-f86b493cf68e" providerId="AD" clId="Web-{811A32FB-EEDF-D455-912D-42F759C4A471}" dt="2022-02-08T14:03:59.478" v="4" actId="20577"/>
        <pc:sldMkLst>
          <pc:docMk/>
          <pc:sldMk cId="1949125974" sldId="404"/>
        </pc:sldMkLst>
        <pc:spChg chg="mod">
          <ac:chgData name="Mira Hartmann (FleishmanHillard)" userId="S::mira.hartmann@fleishmaneurope.com::763cffd7-83d9-4c30-acbd-f86b493cf68e" providerId="AD" clId="Web-{811A32FB-EEDF-D455-912D-42F759C4A471}" dt="2022-02-08T14:03:59.478" v="4" actId="20577"/>
          <ac:spMkLst>
            <pc:docMk/>
            <pc:sldMk cId="1949125974" sldId="404"/>
            <ac:spMk id="21" creationId="{9D6C97C0-592A-459C-AC30-E87716549E25}"/>
          </ac:spMkLst>
        </pc:spChg>
      </pc:sldChg>
      <pc:sldChg chg="modSp">
        <pc:chgData name="Mira Hartmann (FleishmanHillard)" userId="S::mira.hartmann@fleishmaneurope.com::763cffd7-83d9-4c30-acbd-f86b493cf68e" providerId="AD" clId="Web-{811A32FB-EEDF-D455-912D-42F759C4A471}" dt="2022-02-08T14:04:02.697" v="6" actId="20577"/>
        <pc:sldMkLst>
          <pc:docMk/>
          <pc:sldMk cId="827801580" sldId="405"/>
        </pc:sldMkLst>
        <pc:spChg chg="mod">
          <ac:chgData name="Mira Hartmann (FleishmanHillard)" userId="S::mira.hartmann@fleishmaneurope.com::763cffd7-83d9-4c30-acbd-f86b493cf68e" providerId="AD" clId="Web-{811A32FB-EEDF-D455-912D-42F759C4A471}" dt="2022-02-08T14:04:02.697" v="6" actId="20577"/>
          <ac:spMkLst>
            <pc:docMk/>
            <pc:sldMk cId="827801580" sldId="405"/>
            <ac:spMk id="21" creationId="{9D6C97C0-592A-459C-AC30-E87716549E25}"/>
          </ac:spMkLst>
        </pc:spChg>
      </pc:sldChg>
      <pc:sldChg chg="modSp">
        <pc:chgData name="Mira Hartmann (FleishmanHillard)" userId="S::mira.hartmann@fleishmaneurope.com::763cffd7-83d9-4c30-acbd-f86b493cf68e" providerId="AD" clId="Web-{811A32FB-EEDF-D455-912D-42F759C4A471}" dt="2022-02-08T14:04:10.119" v="8" actId="20577"/>
        <pc:sldMkLst>
          <pc:docMk/>
          <pc:sldMk cId="101314823" sldId="406"/>
        </pc:sldMkLst>
        <pc:spChg chg="mod">
          <ac:chgData name="Mira Hartmann (FleishmanHillard)" userId="S::mira.hartmann@fleishmaneurope.com::763cffd7-83d9-4c30-acbd-f86b493cf68e" providerId="AD" clId="Web-{811A32FB-EEDF-D455-912D-42F759C4A471}" dt="2022-02-08T14:04:10.119" v="8" actId="20577"/>
          <ac:spMkLst>
            <pc:docMk/>
            <pc:sldMk cId="101314823" sldId="406"/>
            <ac:spMk id="21" creationId="{9D6C97C0-592A-459C-AC30-E87716549E25}"/>
          </ac:spMkLst>
        </pc:spChg>
      </pc:sldChg>
      <pc:sldChg chg="modSp ord">
        <pc:chgData name="Mira Hartmann (FleishmanHillard)" userId="S::mira.hartmann@fleishmaneurope.com::763cffd7-83d9-4c30-acbd-f86b493cf68e" providerId="AD" clId="Web-{811A32FB-EEDF-D455-912D-42F759C4A471}" dt="2022-02-08T14:06:48.825" v="10" actId="20577"/>
        <pc:sldMkLst>
          <pc:docMk/>
          <pc:sldMk cId="3337011453" sldId="407"/>
        </pc:sldMkLst>
        <pc:spChg chg="mod">
          <ac:chgData name="Mira Hartmann (FleishmanHillard)" userId="S::mira.hartmann@fleishmaneurope.com::763cffd7-83d9-4c30-acbd-f86b493cf68e" providerId="AD" clId="Web-{811A32FB-EEDF-D455-912D-42F759C4A471}" dt="2022-02-08T14:06:48.825" v="10" actId="20577"/>
          <ac:spMkLst>
            <pc:docMk/>
            <pc:sldMk cId="3337011453" sldId="407"/>
            <ac:spMk id="5" creationId="{95078F99-121E-4D4B-BB0B-87A489A7D64A}"/>
          </ac:spMkLst>
        </pc:spChg>
        <pc:spChg chg="mod">
          <ac:chgData name="Mira Hartmann (FleishmanHillard)" userId="S::mira.hartmann@fleishmaneurope.com::763cffd7-83d9-4c30-acbd-f86b493cf68e" providerId="AD" clId="Web-{811A32FB-EEDF-D455-912D-42F759C4A471}" dt="2022-02-08T14:03:54.978" v="3" actId="20577"/>
          <ac:spMkLst>
            <pc:docMk/>
            <pc:sldMk cId="3337011453" sldId="407"/>
            <ac:spMk id="21" creationId="{9D6C97C0-592A-459C-AC30-E87716549E25}"/>
          </ac:spMkLst>
        </pc:spChg>
      </pc:sldChg>
      <pc:sldChg chg="add">
        <pc:chgData name="Mira Hartmann (FleishmanHillard)" userId="S::mira.hartmann@fleishmaneurope.com::763cffd7-83d9-4c30-acbd-f86b493cf68e" providerId="AD" clId="Web-{811A32FB-EEDF-D455-912D-42F759C4A471}" dt="2022-02-08T14:03:40.243" v="0"/>
        <pc:sldMkLst>
          <pc:docMk/>
          <pc:sldMk cId="1040346887" sldId="408"/>
        </pc:sldMkLst>
      </pc:sldChg>
    </pc:docChg>
  </pc:docChgLst>
  <pc:docChgLst>
    <pc:chgData name="Mira Hartmann (FleishmanHillard)" userId="S::mira.hartmann@fleishmaneurope.com::763cffd7-83d9-4c30-acbd-f86b493cf68e" providerId="AD" clId="Web-{28F4F99E-001F-E1A6-A33F-575960F7992D}"/>
    <pc:docChg chg="modSld">
      <pc:chgData name="Mira Hartmann (FleishmanHillard)" userId="S::mira.hartmann@fleishmaneurope.com::763cffd7-83d9-4c30-acbd-f86b493cf68e" providerId="AD" clId="Web-{28F4F99E-001F-E1A6-A33F-575960F7992D}" dt="2022-01-28T17:22:43.064" v="0"/>
      <pc:docMkLst>
        <pc:docMk/>
      </pc:docMkLst>
      <pc:sldChg chg="delSp">
        <pc:chgData name="Mira Hartmann (FleishmanHillard)" userId="S::mira.hartmann@fleishmaneurope.com::763cffd7-83d9-4c30-acbd-f86b493cf68e" providerId="AD" clId="Web-{28F4F99E-001F-E1A6-A33F-575960F7992D}" dt="2022-01-28T17:22:43.064" v="0"/>
        <pc:sldMkLst>
          <pc:docMk/>
          <pc:sldMk cId="812654330" sldId="402"/>
        </pc:sldMkLst>
        <pc:picChg chg="del">
          <ac:chgData name="Mira Hartmann (FleishmanHillard)" userId="S::mira.hartmann@fleishmaneurope.com::763cffd7-83d9-4c30-acbd-f86b493cf68e" providerId="AD" clId="Web-{28F4F99E-001F-E1A6-A33F-575960F7992D}" dt="2022-01-28T17:22:43.064" v="0"/>
          <ac:picMkLst>
            <pc:docMk/>
            <pc:sldMk cId="812654330" sldId="402"/>
            <ac:picMk id="3" creationId="{F496AB8D-2B34-4731-870B-D0C276DE2A95}"/>
          </ac:picMkLst>
        </pc:picChg>
      </pc:sldChg>
    </pc:docChg>
  </pc:docChgLst>
  <pc:docChgLst>
    <pc:chgData name="Enrique Marcos Collado (FleishmanHillard)" userId="a0a067a1-5fe4-4cfd-a0ce-b5c74d3dd360" providerId="ADAL" clId="{E04697B6-7BED-44B4-8A10-F202F8C52DF3}"/>
    <pc:docChg chg="undo custSel modSld">
      <pc:chgData name="Enrique Marcos Collado (FleishmanHillard)" userId="a0a067a1-5fe4-4cfd-a0ce-b5c74d3dd360" providerId="ADAL" clId="{E04697B6-7BED-44B4-8A10-F202F8C52DF3}" dt="2022-02-14T08:59:03.089" v="98" actId="20577"/>
      <pc:docMkLst>
        <pc:docMk/>
      </pc:docMkLst>
      <pc:sldChg chg="modSp mod">
        <pc:chgData name="Enrique Marcos Collado (FleishmanHillard)" userId="a0a067a1-5fe4-4cfd-a0ce-b5c74d3dd360" providerId="ADAL" clId="{E04697B6-7BED-44B4-8A10-F202F8C52DF3}" dt="2022-02-14T08:53:28.010" v="57" actId="20577"/>
        <pc:sldMkLst>
          <pc:docMk/>
          <pc:sldMk cId="812654330" sldId="402"/>
        </pc:sldMkLst>
        <pc:spChg chg="mod">
          <ac:chgData name="Enrique Marcos Collado (FleishmanHillard)" userId="a0a067a1-5fe4-4cfd-a0ce-b5c74d3dd360" providerId="ADAL" clId="{E04697B6-7BED-44B4-8A10-F202F8C52DF3}" dt="2022-02-14T08:53:28.010" v="57" actId="20577"/>
          <ac:spMkLst>
            <pc:docMk/>
            <pc:sldMk cId="812654330" sldId="402"/>
            <ac:spMk id="5" creationId="{95078F99-121E-4D4B-BB0B-87A489A7D64A}"/>
          </ac:spMkLst>
        </pc:spChg>
      </pc:sldChg>
      <pc:sldChg chg="modSp mod">
        <pc:chgData name="Enrique Marcos Collado (FleishmanHillard)" userId="a0a067a1-5fe4-4cfd-a0ce-b5c74d3dd360" providerId="ADAL" clId="{E04697B6-7BED-44B4-8A10-F202F8C52DF3}" dt="2022-02-14T08:59:03.089" v="98" actId="20577"/>
        <pc:sldMkLst>
          <pc:docMk/>
          <pc:sldMk cId="3337011453" sldId="407"/>
        </pc:sldMkLst>
        <pc:spChg chg="mod">
          <ac:chgData name="Enrique Marcos Collado (FleishmanHillard)" userId="a0a067a1-5fe4-4cfd-a0ce-b5c74d3dd360" providerId="ADAL" clId="{E04697B6-7BED-44B4-8A10-F202F8C52DF3}" dt="2022-02-14T08:59:03.089" v="98" actId="20577"/>
          <ac:spMkLst>
            <pc:docMk/>
            <pc:sldMk cId="3337011453" sldId="407"/>
            <ac:spMk id="5" creationId="{95078F99-121E-4D4B-BB0B-87A489A7D64A}"/>
          </ac:spMkLst>
        </pc:spChg>
      </pc:sldChg>
    </pc:docChg>
  </pc:docChgLst>
  <pc:docChgLst>
    <pc:chgData name="Mira Hartmann (FleishmanHillard)" userId="763cffd7-83d9-4c30-acbd-f86b493cf68e" providerId="ADAL" clId="{27F25878-E096-4800-AF46-65D2F615BF8F}"/>
    <pc:docChg chg="custSel modSld">
      <pc:chgData name="Mira Hartmann (FleishmanHillard)" userId="763cffd7-83d9-4c30-acbd-f86b493cf68e" providerId="ADAL" clId="{27F25878-E096-4800-AF46-65D2F615BF8F}" dt="2022-02-14T10:19:49.001" v="12" actId="1076"/>
      <pc:docMkLst>
        <pc:docMk/>
      </pc:docMkLst>
      <pc:sldChg chg="addSp delSp modSp mod">
        <pc:chgData name="Mira Hartmann (FleishmanHillard)" userId="763cffd7-83d9-4c30-acbd-f86b493cf68e" providerId="ADAL" clId="{27F25878-E096-4800-AF46-65D2F615BF8F}" dt="2022-02-14T10:19:31.921" v="5" actId="1076"/>
        <pc:sldMkLst>
          <pc:docMk/>
          <pc:sldMk cId="812654330" sldId="402"/>
        </pc:sldMkLst>
        <pc:picChg chg="del">
          <ac:chgData name="Mira Hartmann (FleishmanHillard)" userId="763cffd7-83d9-4c30-acbd-f86b493cf68e" providerId="ADAL" clId="{27F25878-E096-4800-AF46-65D2F615BF8F}" dt="2022-02-14T10:19:15.904" v="0" actId="478"/>
          <ac:picMkLst>
            <pc:docMk/>
            <pc:sldMk cId="812654330" sldId="402"/>
            <ac:picMk id="3" creationId="{EBCF0D6D-8F60-4DFB-9238-CDA41FEF8984}"/>
          </ac:picMkLst>
        </pc:picChg>
        <pc:picChg chg="add mod">
          <ac:chgData name="Mira Hartmann (FleishmanHillard)" userId="763cffd7-83d9-4c30-acbd-f86b493cf68e" providerId="ADAL" clId="{27F25878-E096-4800-AF46-65D2F615BF8F}" dt="2022-02-14T10:19:31.921" v="5" actId="1076"/>
          <ac:picMkLst>
            <pc:docMk/>
            <pc:sldMk cId="812654330" sldId="402"/>
            <ac:picMk id="4" creationId="{73E26D76-85A5-41D4-88E2-0F83035376B5}"/>
          </ac:picMkLst>
        </pc:picChg>
      </pc:sldChg>
      <pc:sldChg chg="addSp delSp modSp mod">
        <pc:chgData name="Mira Hartmann (FleishmanHillard)" userId="763cffd7-83d9-4c30-acbd-f86b493cf68e" providerId="ADAL" clId="{27F25878-E096-4800-AF46-65D2F615BF8F}" dt="2022-02-14T10:19:49.001" v="12" actId="1076"/>
        <pc:sldMkLst>
          <pc:docMk/>
          <pc:sldMk cId="3337011453" sldId="407"/>
        </pc:sldMkLst>
        <pc:picChg chg="del">
          <ac:chgData name="Mira Hartmann (FleishmanHillard)" userId="763cffd7-83d9-4c30-acbd-f86b493cf68e" providerId="ADAL" clId="{27F25878-E096-4800-AF46-65D2F615BF8F}" dt="2022-02-14T10:19:35.014" v="6" actId="478"/>
          <ac:picMkLst>
            <pc:docMk/>
            <pc:sldMk cId="3337011453" sldId="407"/>
            <ac:picMk id="3" creationId="{FE8EBB25-41B5-4617-BDA2-80E6A7560E22}"/>
          </ac:picMkLst>
        </pc:picChg>
        <pc:picChg chg="add mod">
          <ac:chgData name="Mira Hartmann (FleishmanHillard)" userId="763cffd7-83d9-4c30-acbd-f86b493cf68e" providerId="ADAL" clId="{27F25878-E096-4800-AF46-65D2F615BF8F}" dt="2022-02-14T10:19:49.001" v="12" actId="1076"/>
          <ac:picMkLst>
            <pc:docMk/>
            <pc:sldMk cId="3337011453" sldId="407"/>
            <ac:picMk id="4" creationId="{FA915957-E7B4-4F19-B557-FEBC80FF4A3B}"/>
          </ac:picMkLst>
        </pc:picChg>
      </pc:sldChg>
    </pc:docChg>
  </pc:docChgLst>
  <pc:docChgLst>
    <pc:chgData name="Mira Hartmann (FleishmanHillard)" userId="763cffd7-83d9-4c30-acbd-f86b493cf68e" providerId="ADAL" clId="{B7310AC5-1E8B-41DE-BD09-E839115C9C21}"/>
    <pc:docChg chg="custSel modSld">
      <pc:chgData name="Mira Hartmann (FleishmanHillard)" userId="763cffd7-83d9-4c30-acbd-f86b493cf68e" providerId="ADAL" clId="{B7310AC5-1E8B-41DE-BD09-E839115C9C21}" dt="2022-01-28T17:25:36.638" v="30" actId="1076"/>
      <pc:docMkLst>
        <pc:docMk/>
      </pc:docMkLst>
      <pc:sldChg chg="addSp modSp mod">
        <pc:chgData name="Mira Hartmann (FleishmanHillard)" userId="763cffd7-83d9-4c30-acbd-f86b493cf68e" providerId="ADAL" clId="{B7310AC5-1E8B-41DE-BD09-E839115C9C21}" dt="2022-01-28T17:24:25.358" v="4" actId="1076"/>
        <pc:sldMkLst>
          <pc:docMk/>
          <pc:sldMk cId="812654330" sldId="402"/>
        </pc:sldMkLst>
        <pc:picChg chg="add mod">
          <ac:chgData name="Mira Hartmann (FleishmanHillard)" userId="763cffd7-83d9-4c30-acbd-f86b493cf68e" providerId="ADAL" clId="{B7310AC5-1E8B-41DE-BD09-E839115C9C21}" dt="2022-01-28T17:24:25.358" v="4" actId="1076"/>
          <ac:picMkLst>
            <pc:docMk/>
            <pc:sldMk cId="812654330" sldId="402"/>
            <ac:picMk id="3" creationId="{EBCF0D6D-8F60-4DFB-9238-CDA41FEF8984}"/>
          </ac:picMkLst>
        </pc:picChg>
      </pc:sldChg>
      <pc:sldChg chg="addSp delSp modSp mod">
        <pc:chgData name="Mira Hartmann (FleishmanHillard)" userId="763cffd7-83d9-4c30-acbd-f86b493cf68e" providerId="ADAL" clId="{B7310AC5-1E8B-41DE-BD09-E839115C9C21}" dt="2022-01-28T17:25:05.377" v="22" actId="1076"/>
        <pc:sldMkLst>
          <pc:docMk/>
          <pc:sldMk cId="26700317" sldId="403"/>
        </pc:sldMkLst>
        <pc:picChg chg="add mod">
          <ac:chgData name="Mira Hartmann (FleishmanHillard)" userId="763cffd7-83d9-4c30-acbd-f86b493cf68e" providerId="ADAL" clId="{B7310AC5-1E8B-41DE-BD09-E839115C9C21}" dt="2022-01-28T17:25:05.377" v="22" actId="1076"/>
          <ac:picMkLst>
            <pc:docMk/>
            <pc:sldMk cId="26700317" sldId="403"/>
            <ac:picMk id="3" creationId="{AFF3CF63-4A69-4CCA-891B-66283365F472}"/>
          </ac:picMkLst>
        </pc:picChg>
        <pc:picChg chg="del">
          <ac:chgData name="Mira Hartmann (FleishmanHillard)" userId="763cffd7-83d9-4c30-acbd-f86b493cf68e" providerId="ADAL" clId="{B7310AC5-1E8B-41DE-BD09-E839115C9C21}" dt="2022-01-28T17:24:27.460" v="5" actId="478"/>
          <ac:picMkLst>
            <pc:docMk/>
            <pc:sldMk cId="26700317" sldId="403"/>
            <ac:picMk id="6" creationId="{8F2CAB91-1E0B-4C07-B086-5A1AD24A67E9}"/>
          </ac:picMkLst>
        </pc:picChg>
      </pc:sldChg>
      <pc:sldChg chg="addSp delSp modSp mod">
        <pc:chgData name="Mira Hartmann (FleishmanHillard)" userId="763cffd7-83d9-4c30-acbd-f86b493cf68e" providerId="ADAL" clId="{B7310AC5-1E8B-41DE-BD09-E839115C9C21}" dt="2022-01-28T17:25:11.263" v="24" actId="1076"/>
        <pc:sldMkLst>
          <pc:docMk/>
          <pc:sldMk cId="1949125974" sldId="404"/>
        </pc:sldMkLst>
        <pc:picChg chg="del">
          <ac:chgData name="Mira Hartmann (FleishmanHillard)" userId="763cffd7-83d9-4c30-acbd-f86b493cf68e" providerId="ADAL" clId="{B7310AC5-1E8B-41DE-BD09-E839115C9C21}" dt="2022-01-28T17:24:35.483" v="8" actId="478"/>
          <ac:picMkLst>
            <pc:docMk/>
            <pc:sldMk cId="1949125974" sldId="404"/>
            <ac:picMk id="3" creationId="{B042BCBF-D9C7-429E-B68C-1E5D02B06663}"/>
          </ac:picMkLst>
        </pc:picChg>
        <pc:picChg chg="add mod">
          <ac:chgData name="Mira Hartmann (FleishmanHillard)" userId="763cffd7-83d9-4c30-acbd-f86b493cf68e" providerId="ADAL" clId="{B7310AC5-1E8B-41DE-BD09-E839115C9C21}" dt="2022-01-28T17:25:11.263" v="24" actId="1076"/>
          <ac:picMkLst>
            <pc:docMk/>
            <pc:sldMk cId="1949125974" sldId="404"/>
            <ac:picMk id="4" creationId="{3709106F-7B86-4B16-B7A0-34577DC5E290}"/>
          </ac:picMkLst>
        </pc:picChg>
      </pc:sldChg>
      <pc:sldChg chg="addSp delSp modSp mod">
        <pc:chgData name="Mira Hartmann (FleishmanHillard)" userId="763cffd7-83d9-4c30-acbd-f86b493cf68e" providerId="ADAL" clId="{B7310AC5-1E8B-41DE-BD09-E839115C9C21}" dt="2022-01-28T17:25:17.431" v="26" actId="1076"/>
        <pc:sldMkLst>
          <pc:docMk/>
          <pc:sldMk cId="827801580" sldId="405"/>
        </pc:sldMkLst>
        <pc:picChg chg="add mod">
          <ac:chgData name="Mira Hartmann (FleishmanHillard)" userId="763cffd7-83d9-4c30-acbd-f86b493cf68e" providerId="ADAL" clId="{B7310AC5-1E8B-41DE-BD09-E839115C9C21}" dt="2022-01-28T17:25:17.431" v="26" actId="1076"/>
          <ac:picMkLst>
            <pc:docMk/>
            <pc:sldMk cId="827801580" sldId="405"/>
            <ac:picMk id="3" creationId="{32401090-EBFF-414A-BDB7-4D10A816BF67}"/>
          </ac:picMkLst>
        </pc:picChg>
        <pc:picChg chg="del">
          <ac:chgData name="Mira Hartmann (FleishmanHillard)" userId="763cffd7-83d9-4c30-acbd-f86b493cf68e" providerId="ADAL" clId="{B7310AC5-1E8B-41DE-BD09-E839115C9C21}" dt="2022-01-28T17:24:42.062" v="11" actId="478"/>
          <ac:picMkLst>
            <pc:docMk/>
            <pc:sldMk cId="827801580" sldId="405"/>
            <ac:picMk id="4" creationId="{BD69E261-9AA4-4D70-8846-39CD520B407B}"/>
          </ac:picMkLst>
        </pc:picChg>
      </pc:sldChg>
      <pc:sldChg chg="addSp delSp modSp mod">
        <pc:chgData name="Mira Hartmann (FleishmanHillard)" userId="763cffd7-83d9-4c30-acbd-f86b493cf68e" providerId="ADAL" clId="{B7310AC5-1E8B-41DE-BD09-E839115C9C21}" dt="2022-01-28T17:25:25.455" v="28" actId="1076"/>
        <pc:sldMkLst>
          <pc:docMk/>
          <pc:sldMk cId="101314823" sldId="406"/>
        </pc:sldMkLst>
        <pc:picChg chg="add mod">
          <ac:chgData name="Mira Hartmann (FleishmanHillard)" userId="763cffd7-83d9-4c30-acbd-f86b493cf68e" providerId="ADAL" clId="{B7310AC5-1E8B-41DE-BD09-E839115C9C21}" dt="2022-01-28T17:25:25.455" v="28" actId="1076"/>
          <ac:picMkLst>
            <pc:docMk/>
            <pc:sldMk cId="101314823" sldId="406"/>
            <ac:picMk id="3" creationId="{84B08824-84CC-45E6-8C48-38F51A5DF846}"/>
          </ac:picMkLst>
        </pc:picChg>
        <pc:picChg chg="del mod">
          <ac:chgData name="Mira Hartmann (FleishmanHillard)" userId="763cffd7-83d9-4c30-acbd-f86b493cf68e" providerId="ADAL" clId="{B7310AC5-1E8B-41DE-BD09-E839115C9C21}" dt="2022-01-28T17:24:47.017" v="15" actId="478"/>
          <ac:picMkLst>
            <pc:docMk/>
            <pc:sldMk cId="101314823" sldId="406"/>
            <ac:picMk id="4" creationId="{72594B4A-9B74-4A28-910C-821C2A7CB98C}"/>
          </ac:picMkLst>
        </pc:picChg>
      </pc:sldChg>
      <pc:sldChg chg="addSp delSp modSp mod">
        <pc:chgData name="Mira Hartmann (FleishmanHillard)" userId="763cffd7-83d9-4c30-acbd-f86b493cf68e" providerId="ADAL" clId="{B7310AC5-1E8B-41DE-BD09-E839115C9C21}" dt="2022-01-28T17:25:36.638" v="30" actId="1076"/>
        <pc:sldMkLst>
          <pc:docMk/>
          <pc:sldMk cId="3337011453" sldId="407"/>
        </pc:sldMkLst>
        <pc:picChg chg="add mod">
          <ac:chgData name="Mira Hartmann (FleishmanHillard)" userId="763cffd7-83d9-4c30-acbd-f86b493cf68e" providerId="ADAL" clId="{B7310AC5-1E8B-41DE-BD09-E839115C9C21}" dt="2022-01-28T17:25:36.638" v="30" actId="1076"/>
          <ac:picMkLst>
            <pc:docMk/>
            <pc:sldMk cId="3337011453" sldId="407"/>
            <ac:picMk id="3" creationId="{FE8EBB25-41B5-4617-BDA2-80E6A7560E22}"/>
          </ac:picMkLst>
        </pc:picChg>
        <pc:picChg chg="del">
          <ac:chgData name="Mira Hartmann (FleishmanHillard)" userId="763cffd7-83d9-4c30-acbd-f86b493cf68e" providerId="ADAL" clId="{B7310AC5-1E8B-41DE-BD09-E839115C9C21}" dt="2022-01-28T17:24:52.197" v="17" actId="478"/>
          <ac:picMkLst>
            <pc:docMk/>
            <pc:sldMk cId="3337011453" sldId="407"/>
            <ac:picMk id="4" creationId="{6C4D3046-1845-4FCB-B6F0-D9DB7326979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FF1FD4FB-C24E-4C5B-A4BB-9BB5FA3CB401}" type="datetimeFigureOut">
              <a:rPr lang="en-US" smtClean="0"/>
              <a:pPr/>
              <a:t>2/14/2022</a:t>
            </a:fld>
            <a:endParaRPr lang="en-US"/>
          </a:p>
        </p:txBody>
      </p:sp>
      <p:sp>
        <p:nvSpPr>
          <p:cNvPr id="4" name="Footer Placeholder 3"/>
          <p:cNvSpPr>
            <a:spLocks noGrp="1"/>
          </p:cNvSpPr>
          <p:nvPr>
            <p:ph type="ftr" sz="quarter" idx="2"/>
          </p:nvPr>
        </p:nvSpPr>
        <p:spPr>
          <a:xfrm>
            <a:off x="0" y="4891088"/>
            <a:ext cx="3962400" cy="257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4891088"/>
            <a:ext cx="3962400" cy="257175"/>
          </a:xfrm>
          <a:prstGeom prst="rect">
            <a:avLst/>
          </a:prstGeom>
        </p:spPr>
        <p:txBody>
          <a:bodyPr vert="horz" lIns="91440" tIns="45720" rIns="91440" bIns="45720" rtlCol="0" anchor="b"/>
          <a:lstStyle>
            <a:lvl1pPr algn="r">
              <a:defRPr sz="1200"/>
            </a:lvl1pPr>
          </a:lstStyle>
          <a:p>
            <a:fld id="{09080FD0-F72D-4DF3-9F72-E1D6B3861C53}" type="slidenum">
              <a:rPr lang="en-US" smtClean="0"/>
              <a:pPr/>
              <a:t>‹#›</a:t>
            </a:fld>
            <a:endParaRPr lang="en-US"/>
          </a:p>
        </p:txBody>
      </p:sp>
    </p:spTree>
    <p:extLst>
      <p:ext uri="{BB962C8B-B14F-4D97-AF65-F5344CB8AC3E}">
        <p14:creationId xmlns:p14="http://schemas.microsoft.com/office/powerpoint/2010/main" val="20314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D613C538-4C07-4C43-9F39-B484B39409D4}" type="datetimeFigureOut">
              <a:rPr lang="en-GB" smtClean="0"/>
              <a:pPr/>
              <a:t>14/02/2022</a:t>
            </a:fld>
            <a:endParaRPr lang="en-GB"/>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D8E09562-2F62-B64E-9969-84084D9F7311}" type="slidenum">
              <a:rPr lang="en-GB" smtClean="0"/>
              <a:pPr/>
              <a:t>‹#›</a:t>
            </a:fld>
            <a:endParaRPr lang="en-GB"/>
          </a:p>
        </p:txBody>
      </p:sp>
    </p:spTree>
    <p:extLst>
      <p:ext uri="{BB962C8B-B14F-4D97-AF65-F5344CB8AC3E}">
        <p14:creationId xmlns:p14="http://schemas.microsoft.com/office/powerpoint/2010/main" val="384829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9144000" cy="5205695"/>
          </a:xfrm>
        </p:spPr>
        <p:txBody>
          <a:bodyPr>
            <a:normAutofit/>
          </a:bodyPr>
          <a:lstStyle>
            <a:lvl1pPr marL="0" indent="0">
              <a:buNone/>
              <a:defRPr/>
            </a:lvl1pPr>
          </a:lstStyle>
          <a:p>
            <a:r>
              <a:rPr lang="en-US"/>
              <a:t>Click icon to add picture</a:t>
            </a:r>
            <a:endParaRPr lang="en-GB"/>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2919696"/>
            <a:ext cx="9144000" cy="1134000"/>
          </a:xfrm>
          <a:solidFill>
            <a:schemeClr val="accent3"/>
          </a:solidFill>
        </p:spPr>
        <p:txBody>
          <a:bodyPr wrap="none" lIns="216000" tIns="180000" rIns="0">
            <a:noAutofit/>
          </a:bodyPr>
          <a:lstStyle>
            <a:lvl1pPr marL="0" indent="0" algn="ctr">
              <a:buNone/>
              <a:defRPr sz="3300">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3586" y="4053695"/>
            <a:ext cx="9147586" cy="1152000"/>
          </a:xfrm>
          <a:solidFill>
            <a:schemeClr val="tx1">
              <a:alpha val="80000"/>
            </a:schemeClr>
          </a:solidFill>
        </p:spPr>
        <p:txBody>
          <a:bodyPr wrap="none" lIns="468000" tIns="432000" rIns="0">
            <a:noAutofit/>
          </a:bodyPr>
          <a:lstStyle>
            <a:lvl1pPr marL="0" indent="0">
              <a:buNone/>
              <a:defRPr sz="1700">
                <a:solidFill>
                  <a:schemeClr val="bg2"/>
                </a:solidFill>
              </a:defRPr>
            </a:lvl1pPr>
          </a:lstStyle>
          <a:p>
            <a:pPr lvl="0"/>
            <a:r>
              <a:rPr lang="en-GB"/>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241203" y="2919696"/>
            <a:ext cx="8661600" cy="1134000"/>
          </a:xfrm>
          <a:solidFill>
            <a:schemeClr val="accent1"/>
          </a:solid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460438" y="3565052"/>
            <a:ext cx="8357138" cy="312818"/>
          </a:xfr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19115" y="4159248"/>
            <a:ext cx="67800" cy="512763"/>
          </a:xfr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45735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366700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686515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lvl1pPr>
          </a:lstStyle>
          <a:p>
            <a:pPr lvl="0"/>
            <a:r>
              <a:rPr lang="en-US"/>
              <a:t>Content</a:t>
            </a:r>
            <a:endParaRPr lang="de-AT"/>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151812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14681826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647534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266540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02093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549100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29446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944544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6350" y="0"/>
            <a:ext cx="9147175" cy="5149849"/>
          </a:xfrm>
        </p:spPr>
        <p:txBody>
          <a:bodyPr>
            <a:normAutofit/>
          </a:bodyPr>
          <a:lstStyle>
            <a:lvl1pPr marL="0" indent="0">
              <a:buNone/>
              <a:defRPr/>
            </a:lvl1pPr>
          </a:lstStyle>
          <a:p>
            <a:r>
              <a:rPr lang="en-US"/>
              <a:t>Click icon to add picture</a:t>
            </a:r>
            <a:endParaRPr lang="en-GB"/>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233271" y="2919413"/>
            <a:ext cx="4329113" cy="2230437"/>
          </a:xfrm>
          <a:prstGeom prst="rect">
            <a:avLst/>
          </a:prstGeom>
          <a:solidFill>
            <a:schemeClr val="bg1"/>
          </a:solidFill>
        </p:spPr>
        <p:txBody>
          <a:bodyPr lIns="205199" tIns="187200" rIns="162000" bIns="162000">
            <a:noAutofit/>
          </a:bodyPr>
          <a:lstStyle>
            <a:lvl1pPr marL="0" indent="0">
              <a:buNone/>
              <a:defRPr sz="3300">
                <a:solidFill>
                  <a:schemeClr val="accent1"/>
                </a:solidFill>
              </a:defRPr>
            </a:lvl1pPr>
          </a:lstStyle>
          <a:p>
            <a:pPr lvl="0"/>
            <a:r>
              <a:rPr lang="en-US"/>
              <a:t>Headline</a:t>
            </a:r>
            <a:endParaRPr lang="en-GB"/>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449263" y="3794125"/>
            <a:ext cx="3994150" cy="1022350"/>
          </a:xfrm>
        </p:spPr>
        <p:txBody>
          <a:bodyPr/>
          <a:lstStyle>
            <a:lvl1pPr marL="0" indent="0">
              <a:buFontTx/>
              <a:buNone/>
              <a:defRPr/>
            </a:lvl1pPr>
          </a:lstStyle>
          <a:p>
            <a:pPr lvl="0"/>
            <a:r>
              <a:rPr lang="en-US"/>
              <a:t>Body</a:t>
            </a:r>
            <a:endParaRPr lang="de-AT"/>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15870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39945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2611989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lvl1pPr>
          </a:lstStyle>
          <a:p>
            <a:pPr lvl="0"/>
            <a:r>
              <a:rPr lang="en-US"/>
              <a:t>Content</a:t>
            </a:r>
            <a:endParaRPr lang="en-GB"/>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83654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0" y="0"/>
            <a:ext cx="9140825" cy="5149850"/>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356987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0" y="1646437"/>
            <a:ext cx="9140825" cy="3503412"/>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bg1"/>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309897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3"/>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40483763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43624838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0"/>
            <a:ext cx="9152138"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3510151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3071432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61844495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3175" y="0"/>
            <a:ext cx="9144000" cy="5149850"/>
          </a:xfrm>
        </p:spPr>
        <p:txBody>
          <a:bodyPr>
            <a:normAutofit/>
          </a:bodyPr>
          <a:lstStyle>
            <a:lvl1pPr marL="0" indent="0">
              <a:buNone/>
              <a:defRPr/>
            </a:lvl1pPr>
          </a:lstStyle>
          <a:p>
            <a:r>
              <a:rPr lang="en-US"/>
              <a:t>Click icon to add picture</a:t>
            </a:r>
            <a:endParaRPr lang="en-GB"/>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089202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1"/>
          </a:xfrm>
          <a:prstGeom prst="rect">
            <a:avLst/>
          </a:prstGeom>
        </p:spPr>
      </p:pic>
      <p:sp>
        <p:nvSpPr>
          <p:cNvPr id="9" name="Rechteck 8"/>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4307151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2709763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1"/>
            <a:ext cx="9144000" cy="4288868"/>
          </a:xfrm>
          <a:prstGeom prst="rect">
            <a:avLst/>
          </a:prstGeom>
        </p:spPr>
      </p:pic>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4748827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82274408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1234844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3999" cy="4304045"/>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8950027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3999"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2409370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11942645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251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6395807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910990"/>
            <a:ext cx="9144000"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7704" y="1422797"/>
            <a:ext cx="5090392" cy="2863346"/>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5223161" y="3799061"/>
            <a:ext cx="2973895" cy="353943"/>
          </a:xfrm>
          <a:prstGeom prst="rect">
            <a:avLst/>
          </a:prstGeom>
        </p:spPr>
        <p:txBody>
          <a:bodyPr wrap="square">
            <a:spAutoFit/>
          </a:bodyPr>
          <a:lstStyle/>
          <a:p>
            <a:pPr lvl="0"/>
            <a:r>
              <a:rPr lang="de-AT" sz="1700">
                <a:solidFill>
                  <a:schemeClr val="bg1"/>
                </a:solidFill>
                <a:latin typeface="+mj-lt"/>
              </a:rPr>
              <a:t>ADHEAR. Stick.</a:t>
            </a:r>
            <a:r>
              <a:rPr lang="de-AT" sz="1700" baseline="0">
                <a:solidFill>
                  <a:schemeClr val="bg1"/>
                </a:solidFill>
                <a:latin typeface="+mj-lt"/>
              </a:rPr>
              <a:t> Click. </a:t>
            </a:r>
            <a:r>
              <a:rPr lang="de-AT" sz="1700" baseline="0" err="1">
                <a:solidFill>
                  <a:schemeClr val="bg1"/>
                </a:solidFill>
                <a:latin typeface="+mj-lt"/>
              </a:rPr>
              <a:t>Hear</a:t>
            </a:r>
            <a:r>
              <a:rPr lang="de-AT" sz="1700" baseline="0">
                <a:solidFill>
                  <a:schemeClr val="bg1"/>
                </a:solidFill>
                <a:latin typeface="+mj-lt"/>
              </a:rPr>
              <a:t>.</a:t>
            </a:r>
            <a:endParaRPr lang="de-AT" sz="170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0121083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752009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910990"/>
            <a:ext cx="9139976" cy="4238861"/>
          </a:xfrm>
        </p:spPr>
        <p:txBody>
          <a:bodyPr/>
          <a:lstStyle>
            <a:lvl1pPr marL="0" indent="0">
              <a:buNone/>
              <a:defRPr/>
            </a:lvl1pPr>
          </a:lstStyle>
          <a:p>
            <a:r>
              <a:rPr lang="en-US"/>
              <a:t>Click icon to add picture</a:t>
            </a:r>
            <a:endParaRPr lang="en-GB"/>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4357251"/>
            <a:ext cx="1676400" cy="475200"/>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625699" y="4510251"/>
            <a:ext cx="913680" cy="169200"/>
          </a:xfrm>
        </p:spPr>
        <p:txBody>
          <a:bodyPr/>
          <a:lstStyle>
            <a:lvl1pPr marL="0" indent="0">
              <a:buNone/>
              <a:defRPr>
                <a:solidFill>
                  <a:schemeClr val="bg1"/>
                </a:solidFill>
              </a:defRPr>
            </a:lvl1pPr>
          </a:lstStyle>
          <a:p>
            <a:r>
              <a:rPr lang="en-US"/>
              <a:t>HL Logo</a:t>
            </a:r>
          </a:p>
        </p:txBody>
      </p:sp>
      <p:sp>
        <p:nvSpPr>
          <p:cNvPr id="3" name="TextBox 2"/>
          <p:cNvSpPr txBox="1"/>
          <p:nvPr userDrawn="1"/>
        </p:nvSpPr>
        <p:spPr>
          <a:xfrm>
            <a:off x="9615714" y="847712"/>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sp>
        <p:nvSpPr>
          <p:cNvPr id="4" name="TextBox 3"/>
          <p:cNvSpPr txBox="1"/>
          <p:nvPr userDrawn="1"/>
        </p:nvSpPr>
        <p:spPr>
          <a:xfrm>
            <a:off x="9482667" y="423856"/>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86982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sp>
        <p:nvSpPr>
          <p:cNvPr id="2" name="Textfeld 1"/>
          <p:cNvSpPr txBox="1"/>
          <p:nvPr userDrawn="1"/>
        </p:nvSpPr>
        <p:spPr>
          <a:xfrm>
            <a:off x="6374737" y="4479925"/>
            <a:ext cx="1163543" cy="261610"/>
          </a:xfrm>
          <a:prstGeom prst="rect">
            <a:avLst/>
          </a:prstGeom>
          <a:noFill/>
        </p:spPr>
        <p:txBody>
          <a:bodyPr wrap="square" lIns="0" tIns="0" rIns="0" bIns="0" rtlCol="0">
            <a:spAutoFit/>
          </a:bodyPr>
          <a:lstStyle/>
          <a:p>
            <a:pPr marL="0" indent="0" algn="l">
              <a:buFont typeface="Arial" panose="020B0604020202020204" pitchFamily="34" charset="0"/>
              <a:buNone/>
            </a:pPr>
            <a:r>
              <a:rPr lang="de-DE" sz="1700" u="none" err="1">
                <a:solidFill>
                  <a:schemeClr val="bg2"/>
                </a:solidFill>
                <a:latin typeface="+mn-lt"/>
              </a:rPr>
              <a:t>medel.com</a:t>
            </a:r>
            <a:endParaRPr lang="en-GB" sz="1700" u="none">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7713750" y="4441326"/>
            <a:ext cx="246150" cy="238125"/>
          </a:xfrm>
          <a:prstGeom prst="rect">
            <a:avLst/>
          </a:prstGeom>
        </p:spPr>
        <p:txBody>
          <a:bodyPr/>
          <a:lstStyle>
            <a:lvl1pPr marL="0" indent="0">
              <a:buNone/>
              <a:defRPr/>
            </a:lvl1pPr>
          </a:lstStyle>
          <a:p>
            <a:r>
              <a:rPr lang="en-GB"/>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8082050" y="4441326"/>
            <a:ext cx="246150" cy="238125"/>
          </a:xfrm>
          <a:prstGeom prst="rect">
            <a:avLst/>
          </a:prstGeom>
        </p:spPr>
        <p:txBody>
          <a:bodyPr/>
          <a:lstStyle>
            <a:lvl1pPr marL="0" indent="0">
              <a:buNone/>
              <a:defRPr/>
            </a:lvl1pPr>
          </a:lstStyle>
          <a:p>
            <a:r>
              <a:rPr lang="en-GB"/>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8469400" y="4441326"/>
            <a:ext cx="246150" cy="238125"/>
          </a:xfrm>
          <a:prstGeom prst="rect">
            <a:avLst/>
          </a:prstGeom>
        </p:spPr>
        <p:txBody>
          <a:bodyPr/>
          <a:lstStyle>
            <a:lvl1pPr marL="0" indent="0">
              <a:buNone/>
              <a:defRPr/>
            </a:lvl1pPr>
          </a:lstStyle>
          <a:p>
            <a:r>
              <a:rPr lang="en-GB"/>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2270125"/>
            <a:ext cx="9144000" cy="1752600"/>
          </a:xfrm>
        </p:spPr>
        <p:txBody>
          <a:bodyPr>
            <a:normAutofit/>
          </a:bodyPr>
          <a:lstStyle>
            <a:lvl1pPr marL="0" indent="0" algn="ctr">
              <a:buNone/>
              <a:defRPr sz="33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Statement / Slogan</a:t>
            </a:r>
          </a:p>
        </p:txBody>
      </p:sp>
    </p:spTree>
    <p:extLst>
      <p:ext uri="{BB962C8B-B14F-4D97-AF65-F5344CB8AC3E}">
        <p14:creationId xmlns:p14="http://schemas.microsoft.com/office/powerpoint/2010/main" val="205492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3948953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tx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Tree>
    <p:extLst>
      <p:ext uri="{BB962C8B-B14F-4D97-AF65-F5344CB8AC3E}">
        <p14:creationId xmlns:p14="http://schemas.microsoft.com/office/powerpoint/2010/main" val="1244620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tx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10598DA8-EDE9-A247-818C-77CD839174FC}"/>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037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tx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7323350B-5D74-C241-BE61-4B903E86153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654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tx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13" name="Picture Placeholder 2">
            <a:extLst>
              <a:ext uri="{FF2B5EF4-FFF2-40B4-BE49-F238E27FC236}">
                <a16:creationId xmlns:a16="http://schemas.microsoft.com/office/drawing/2014/main" id="{75B5FEC3-D217-E14C-BFF3-763EB2F5DEB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339064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tx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26279532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42284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948525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0" y="4053695"/>
            <a:ext cx="9139437" cy="1152000"/>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2" name="Rectangle 1">
            <a:extLst>
              <a:ext uri="{FF2B5EF4-FFF2-40B4-BE49-F238E27FC236}">
                <a16:creationId xmlns:a16="http://schemas.microsoft.com/office/drawing/2014/main" id="{9708E290-778F-D84F-86B2-4F756A1E1E10}"/>
              </a:ext>
            </a:extLst>
          </p:cNvPr>
          <p:cNvSpPr/>
          <p:nvPr userDrawn="1"/>
        </p:nvSpPr>
        <p:spPr>
          <a:xfrm>
            <a:off x="-3586" y="2919695"/>
            <a:ext cx="9144000" cy="113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3586" y="4053695"/>
            <a:ext cx="9147586" cy="1152000"/>
          </a:xfrm>
          <a:prstGeom prst="rect">
            <a:avLst/>
          </a:prstGeom>
          <a:noFill/>
        </p:spPr>
        <p:txBody>
          <a:bodyPr wrap="none" lIns="468000" tIns="432000" rIns="0">
            <a:noAutofit/>
          </a:bodyPr>
          <a:lstStyle>
            <a:lvl1pPr marL="0" indent="0">
              <a:buNone/>
              <a:defRPr sz="1700">
                <a:ln>
                  <a:noFill/>
                </a:ln>
                <a:solidFill>
                  <a:schemeClr val="bg2"/>
                </a:solidFill>
              </a:defRPr>
            </a:lvl1pPr>
          </a:lstStyle>
          <a:p>
            <a:pPr lvl="0"/>
            <a:r>
              <a:rPr lang="en-GB"/>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241203" y="2919696"/>
            <a:ext cx="8661600" cy="1133998"/>
          </a:xfrm>
          <a:prstGeom prst="rect">
            <a:avLst/>
          </a:prstGeom>
          <a:no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460438" y="3565052"/>
            <a:ext cx="8357138" cy="312818"/>
          </a:xfrm>
          <a:prstGeom prst="rect">
            <a:avLst/>
          </a:prstGeo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19115" y="4159248"/>
            <a:ext cx="67800" cy="512763"/>
          </a:xfrm>
          <a:prstGeom prst="rect">
            <a:avLst/>
          </a:prstGeo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3" name="Rectangle 2">
            <a:extLst>
              <a:ext uri="{FF2B5EF4-FFF2-40B4-BE49-F238E27FC236}">
                <a16:creationId xmlns:a16="http://schemas.microsoft.com/office/drawing/2014/main" id="{4BD62B5E-2BFB-0F4E-A353-9FE0E8DB5243}"/>
              </a:ext>
            </a:extLst>
          </p:cNvPr>
          <p:cNvSpPr/>
          <p:nvPr userDrawn="1"/>
        </p:nvSpPr>
        <p:spPr>
          <a:xfrm>
            <a:off x="-3586"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8894649"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0325518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tx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901635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27989737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tx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E2A77E04-6A0C-3641-B260-5F1C86A899D0}"/>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41971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tx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B3F8222D-7142-6B45-ADFC-C5322C7E661F}"/>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864458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0B7C7F0A-96A0-2643-B733-4FC82E7D68A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6954715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tx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AC285D94-0431-9742-A9C0-0592B4A45A1E}"/>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833118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17" name="Picture Placeholder 2">
            <a:extLst>
              <a:ext uri="{FF2B5EF4-FFF2-40B4-BE49-F238E27FC236}">
                <a16:creationId xmlns:a16="http://schemas.microsoft.com/office/drawing/2014/main" id="{0105B4E8-BC2F-FD47-80FA-C5F5583EC1A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27303035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409549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4608510" y="932183"/>
            <a:ext cx="4204715" cy="3884491"/>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449263" y="3108325"/>
            <a:ext cx="3994174" cy="507831"/>
          </a:xfrm>
        </p:spPr>
        <p:txBody>
          <a:bodyPr>
            <a:noAutofit/>
          </a:bodyPr>
          <a:lstStyle>
            <a:lvl1pPr marL="0" indent="0">
              <a:buFont typeface="Arial" panose="020B0604020202020204" pitchFamily="34" charset="0"/>
              <a:buNone/>
              <a:defRPr sz="3300">
                <a:solidFill>
                  <a:schemeClr val="accent1"/>
                </a:solidFill>
              </a:defRPr>
            </a:lvl1pPr>
          </a:lstStyle>
          <a:p>
            <a:pPr lvl="0"/>
            <a:r>
              <a:rPr lang="en-US"/>
              <a:t>Headline</a:t>
            </a:r>
            <a:endParaRPr lang="en-GB"/>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449263" y="3794125"/>
            <a:ext cx="3994150" cy="1022350"/>
          </a:xfrm>
        </p:spPr>
        <p:txBody>
          <a:bodyPr/>
          <a:lstStyle>
            <a:lvl1pPr marL="0" indent="0">
              <a:buFontTx/>
              <a:buNone/>
              <a:defRPr/>
            </a:lvl1pPr>
          </a:lstStyle>
          <a:p>
            <a:pPr lvl="0"/>
            <a:r>
              <a:rPr lang="en-US"/>
              <a:t>Body</a:t>
            </a:r>
            <a:endParaRPr lang="de-AT"/>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58996934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4608510" y="932183"/>
            <a:ext cx="4204715" cy="3884491"/>
          </a:xfrm>
        </p:spPr>
        <p:txBody>
          <a:bodyPr tIns="79200" rIns="79200" bIns="327600">
            <a:normAutofit/>
          </a:bodyPr>
          <a:lstStyle>
            <a:lvl1pPr marL="0" indent="0">
              <a:buNone/>
              <a:defRPr/>
            </a:lvl1pPr>
          </a:lstStyle>
          <a:p>
            <a:r>
              <a:rPr lang="en-US"/>
              <a:t>Click icon to add picture</a:t>
            </a:r>
            <a:endParaRPr lang="en-GB"/>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49783459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cstate="print"/>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30787577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161855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0" bIns="45720" rtlCol="0" anchor="t" anchorCtr="0">
            <a:no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4290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83" r:id="rId1"/>
    <p:sldLayoutId id="2147483710" r:id="rId2"/>
    <p:sldLayoutId id="2147483721" r:id="rId3"/>
    <p:sldLayoutId id="2147483820" r:id="rId4"/>
    <p:sldLayoutId id="2147483821" r:id="rId5"/>
    <p:sldLayoutId id="2147483822" r:id="rId6"/>
    <p:sldLayoutId id="2147483823" r:id="rId7"/>
    <p:sldLayoutId id="2147483824" r:id="rId8"/>
    <p:sldLayoutId id="2147483784" r:id="rId9"/>
    <p:sldLayoutId id="2147483699" r:id="rId10"/>
    <p:sldLayoutId id="2147483701" r:id="rId11"/>
    <p:sldLayoutId id="2147483705" r:id="rId12"/>
    <p:sldLayoutId id="2147483813" r:id="rId13"/>
    <p:sldLayoutId id="2147483708" r:id="rId14"/>
    <p:sldLayoutId id="2147483734" r:id="rId15"/>
    <p:sldLayoutId id="2147483706" r:id="rId16"/>
    <p:sldLayoutId id="2147483707" r:id="rId17"/>
    <p:sldLayoutId id="2147483735" r:id="rId18"/>
    <p:sldLayoutId id="2147483724" r:id="rId19"/>
    <p:sldLayoutId id="2147483703" r:id="rId20"/>
    <p:sldLayoutId id="2147483756" r:id="rId21"/>
    <p:sldLayoutId id="2147483757" r:id="rId22"/>
    <p:sldLayoutId id="2147483725" r:id="rId23"/>
    <p:sldLayoutId id="2147483726" r:id="rId24"/>
    <p:sldLayoutId id="2147483787" r:id="rId25"/>
    <p:sldLayoutId id="2147483789" r:id="rId26"/>
    <p:sldLayoutId id="2147483795" r:id="rId27"/>
    <p:sldLayoutId id="2147483794" r:id="rId28"/>
    <p:sldLayoutId id="2147483830" r:id="rId29"/>
    <p:sldLayoutId id="2147483786" r:id="rId30"/>
    <p:sldLayoutId id="2147483790" r:id="rId31"/>
    <p:sldLayoutId id="2147483791" r:id="rId32"/>
    <p:sldLayoutId id="2147483792" r:id="rId33"/>
    <p:sldLayoutId id="2147483831" r:id="rId34"/>
    <p:sldLayoutId id="2147483825" r:id="rId35"/>
    <p:sldLayoutId id="2147483826" r:id="rId36"/>
    <p:sldLayoutId id="2147483827" r:id="rId37"/>
    <p:sldLayoutId id="2147483828" r:id="rId38"/>
    <p:sldLayoutId id="2147483829" r:id="rId39"/>
    <p:sldLayoutId id="2147483814" r:id="rId40"/>
    <p:sldLayoutId id="2147483819" r:id="rId41"/>
    <p:sldLayoutId id="2147483847" r:id="rId42"/>
  </p:sldLayoutIdLst>
  <p:txStyles>
    <p:titleStyle>
      <a:lvl1pPr eaLnBrk="1" hangingPunct="1">
        <a:defRPr sz="3300">
          <a:solidFill>
            <a:schemeClr val="accent1"/>
          </a:solidFill>
          <a:latin typeface="Signa Offc Pro Light" panose="020B0504030101020102" pitchFamily="34" charset="77"/>
          <a:ea typeface="+mj-ea"/>
          <a:cs typeface="+mj-cs"/>
        </a:defRPr>
      </a:lvl1pPr>
    </p:titleStyle>
    <p:bodyStyle>
      <a:lvl1pPr marL="0" indent="0" algn="l" defTabSz="360000" eaLnBrk="1" hangingPunct="1">
        <a:lnSpc>
          <a:spcPct val="90000"/>
        </a:lnSpc>
        <a:spcBef>
          <a:spcPts val="500"/>
        </a:spcBef>
        <a:buFontTx/>
        <a:buNone/>
        <a:tabLst>
          <a:tab pos="0" algn="l"/>
        </a:tabLst>
        <a:defRPr sz="1700" b="0" i="0">
          <a:latin typeface="Signa Offc Pro Light" panose="020B0504030101020102" pitchFamily="34" charset="77"/>
          <a:ea typeface="+mn-ea"/>
          <a:cs typeface="+mn-cs"/>
        </a:defRPr>
      </a:lvl1pPr>
      <a:lvl2pPr marL="268288" indent="-233363" algn="l" defTabSz="360000" eaLnBrk="1" hangingPunct="1">
        <a:lnSpc>
          <a:spcPct val="90000"/>
        </a:lnSpc>
        <a:spcBef>
          <a:spcPts val="250"/>
        </a:spcBef>
        <a:buClr>
          <a:schemeClr val="accent1"/>
        </a:buClr>
        <a:buFont typeface="Symbol" panose="05050102010706020507" pitchFamily="18" charset="2"/>
        <a:buChar char="-"/>
        <a:tabLst>
          <a:tab pos="0" algn="l"/>
        </a:tabLst>
        <a:defRPr sz="1700" b="0" i="0">
          <a:latin typeface="Signa Offc Pro Light" panose="020B0504030101020102" pitchFamily="34" charset="77"/>
          <a:ea typeface="+mn-ea"/>
          <a:cs typeface="+mn-cs"/>
        </a:defRPr>
      </a:lvl2pPr>
      <a:lvl3pPr marL="536575" indent="-222250" algn="l" defTabSz="360000" eaLnBrk="1" hangingPunct="1">
        <a:lnSpc>
          <a:spcPct val="90000"/>
        </a:lnSpc>
        <a:spcBef>
          <a:spcPts val="250"/>
        </a:spcBef>
        <a:buClr>
          <a:schemeClr val="accent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3pPr>
      <a:lvl4pPr marL="803275" indent="-223838" algn="l" defTabSz="360000"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4pPr>
      <a:lvl5pPr marL="1079500" indent="-233363" algn="l" defTabSz="358775"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bodyStyle>
    <p:otherStyle>
      <a:lvl1pPr marL="0" eaLnBrk="1" hangingPunct="1">
        <a:defRPr>
          <a:latin typeface="+mn-lt"/>
          <a:ea typeface="+mn-ea"/>
          <a:cs typeface="+mn-cs"/>
        </a:defRPr>
      </a:lvl1pPr>
      <a:lvl2pPr marL="457260" eaLnBrk="1" hangingPunct="1">
        <a:defRPr>
          <a:latin typeface="+mn-lt"/>
          <a:ea typeface="+mn-ea"/>
          <a:cs typeface="+mn-cs"/>
        </a:defRPr>
      </a:lvl2pPr>
      <a:lvl3pPr marL="914523" eaLnBrk="1" hangingPunct="1">
        <a:defRPr>
          <a:latin typeface="+mn-lt"/>
          <a:ea typeface="+mn-ea"/>
          <a:cs typeface="+mn-cs"/>
        </a:defRPr>
      </a:lvl3pPr>
      <a:lvl4pPr marL="1371783" eaLnBrk="1" hangingPunct="1">
        <a:defRPr>
          <a:latin typeface="+mn-lt"/>
          <a:ea typeface="+mn-ea"/>
          <a:cs typeface="+mn-cs"/>
        </a:defRPr>
      </a:lvl4pPr>
      <a:lvl5pPr marL="1829044" eaLnBrk="1" hangingPunct="1">
        <a:defRPr>
          <a:latin typeface="+mn-lt"/>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91440" bIns="45720" rtlCol="0" anchor="ctr">
            <a:norm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5433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
        <p:nvSpPr>
          <p:cNvPr id="7" name="Holder 3">
            <a:extLst>
              <a:ext uri="{FF2B5EF4-FFF2-40B4-BE49-F238E27FC236}">
                <a16:creationId xmlns:a16="http://schemas.microsoft.com/office/drawing/2014/main" id="{4036ADCC-6278-47A0-813E-BD5874E0D949}"/>
              </a:ext>
            </a:extLst>
          </p:cNvPr>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8463543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Lst>
  <p:txStyles>
    <p:titleStyle>
      <a:lvl1pPr>
        <a:defRPr sz="3300">
          <a:solidFill>
            <a:srgbClr val="FF0000"/>
          </a:solidFill>
          <a:latin typeface="Signa Offc Pro Light" panose="020B0504030101020102" pitchFamily="34" charset="77"/>
          <a:ea typeface="+mj-ea"/>
          <a:cs typeface="+mj-cs"/>
        </a:defRPr>
      </a:lvl1pPr>
    </p:titleStyle>
    <p:bodyStyle>
      <a:lvl1pPr marL="0" indent="0">
        <a:lnSpc>
          <a:spcPct val="90000"/>
        </a:lnSpc>
        <a:spcBef>
          <a:spcPts val="500"/>
        </a:spcBef>
        <a:buFontTx/>
        <a:buNone/>
        <a:defRPr sz="1700" b="0" i="0">
          <a:ln>
            <a:noFill/>
          </a:ln>
          <a:solidFill>
            <a:schemeClr val="bg1"/>
          </a:solidFill>
          <a:latin typeface="Signa Offc Pro Light" panose="020B0504030101020102" pitchFamily="34" charset="77"/>
          <a:ea typeface="+mn-ea"/>
          <a:cs typeface="+mn-cs"/>
        </a:defRPr>
      </a:lvl1pPr>
      <a:lvl2pPr marL="268288" indent="-230188">
        <a:lnSpc>
          <a:spcPct val="90000"/>
        </a:lnSpc>
        <a:spcBef>
          <a:spcPts val="250"/>
        </a:spcBef>
        <a:buClr>
          <a:schemeClr val="accent1"/>
        </a:buClr>
        <a:buFont typeface="Symbol" panose="05050102010706020507" pitchFamily="18" charset="2"/>
        <a:buChar char="-"/>
        <a:defRPr sz="1700" b="0" i="0">
          <a:solidFill>
            <a:schemeClr val="bg1"/>
          </a:solidFill>
          <a:latin typeface="Signa Offc Pro Light" panose="020B0504030101020102" pitchFamily="34" charset="77"/>
          <a:ea typeface="+mn-ea"/>
          <a:cs typeface="+mn-cs"/>
        </a:defRPr>
      </a:lvl2pPr>
      <a:lvl3pPr marL="536575" indent="-230188">
        <a:lnSpc>
          <a:spcPct val="90000"/>
        </a:lnSpc>
        <a:spcBef>
          <a:spcPts val="250"/>
        </a:spcBef>
        <a:buClr>
          <a:schemeClr val="accent1"/>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3pPr>
      <a:lvl4pPr marL="803275"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4pPr>
      <a:lvl5pPr marL="1079500"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bodyStyle>
    <p:otherStyle>
      <a:lvl1pPr marL="0">
        <a:defRPr>
          <a:latin typeface="+mn-lt"/>
          <a:ea typeface="+mn-ea"/>
          <a:cs typeface="+mn-cs"/>
        </a:defRPr>
      </a:lvl1pPr>
      <a:lvl2pPr marL="457260">
        <a:defRPr>
          <a:latin typeface="+mn-lt"/>
          <a:ea typeface="+mn-ea"/>
          <a:cs typeface="+mn-cs"/>
        </a:defRPr>
      </a:lvl2pPr>
      <a:lvl3pPr marL="914523">
        <a:defRPr>
          <a:latin typeface="+mn-lt"/>
          <a:ea typeface="+mn-ea"/>
          <a:cs typeface="+mn-cs"/>
        </a:defRPr>
      </a:lvl3pPr>
      <a:lvl4pPr marL="1371783">
        <a:defRPr>
          <a:latin typeface="+mn-lt"/>
          <a:ea typeface="+mn-ea"/>
          <a:cs typeface="+mn-cs"/>
        </a:defRPr>
      </a:lvl4pPr>
      <a:lvl5pPr marL="1829044">
        <a:defRPr>
          <a:latin typeface="+mn-lt"/>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microsoft.com/office/2007/relationships/hdphoto" Target="../media/hdphoto1.wdp"/><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s://www.ncbi.nlm.nih.gov/pmc/articles/PMC6698612/"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3.jpg"/><Relationship Id="rId4" Type="http://schemas.openxmlformats.org/officeDocument/2006/relationships/hyperlink" Target="https://jamanetwork.com/journals/jamanetworkopen/fullarticle/2768374"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campaigns/world-hearing-day/2022" TargetMode="External"/><Relationship Id="rId7" Type="http://schemas.openxmlformats.org/officeDocument/2006/relationships/image" Target="../media/image35.jp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ec.europa.eu/eurostat/statistics-explained/index.php?title=People_in_the_EU_-_population_projections&amp;oldid=497115" TargetMode="External"/><Relationship Id="rId4" Type="http://schemas.openxmlformats.org/officeDocument/2006/relationships/hyperlink" Target="https://ec.europa.eu/eurostat/statistics-explained/index.php?title=Population_and_population_change_statistic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6.jpeg"/><Relationship Id="rId4" Type="http://schemas.openxmlformats.org/officeDocument/2006/relationships/hyperlink" Target="https://ec.europa.eu/eurostat/statistics-explained/index.php?title=Ageing_Europe_-_statistics_on_population_development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who.int/medicines/areas/priority_medicines/Ch6_21Hearing.pdf"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3" Type="http://schemas.openxmlformats.org/officeDocument/2006/relationships/hyperlink" Target="https://www.ncbi.nlm.nih.gov/pmc/articles/PMC5618172" TargetMode="External"/><Relationship Id="rId7" Type="http://schemas.openxmlformats.org/officeDocument/2006/relationships/image" Target="../media/image38.jpe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www.birmingham.ac.uk/Documents/college-social-sciences/social-policy/HSMC/presentations/Michael-Parsonage-Physical-health-and-mental-health.pdf" TargetMode="External"/><Relationship Id="rId4" Type="http://schemas.openxmlformats.org/officeDocument/2006/relationships/hyperlink" Target="https://apps.who.int/iris/bitstream/handle/10665/271246/PMC3537253.pdf?sequence=1&amp;isAllowed=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4">
            <a:extLst>
              <a:ext uri="{FF2B5EF4-FFF2-40B4-BE49-F238E27FC236}">
                <a16:creationId xmlns:a16="http://schemas.microsoft.com/office/drawing/2014/main" id="{A1A9D0AE-EED9-486C-912A-352DD5D34C30}"/>
              </a:ext>
            </a:extLst>
          </p:cNvPr>
          <p:cNvPicPr>
            <a:picLocks noChangeAspect="1"/>
          </p:cNvPicPr>
          <p:nvPr/>
        </p:nvPicPr>
        <p:blipFill rotWithShape="1">
          <a:blip r:embed="rId2" cstate="email">
            <a:grayscl/>
            <a:alphaModFix amt="8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0896" y="0"/>
            <a:ext cx="9144000" cy="5144543"/>
          </a:xfrm>
          <a:prstGeom prst="rect">
            <a:avLst/>
          </a:prstGeom>
          <a:solidFill>
            <a:srgbClr val="CC3300"/>
          </a:solidFill>
        </p:spPr>
      </p:pic>
      <p:sp>
        <p:nvSpPr>
          <p:cNvPr id="5" name="Text Placeholder 4">
            <a:extLst>
              <a:ext uri="{FF2B5EF4-FFF2-40B4-BE49-F238E27FC236}">
                <a16:creationId xmlns:a16="http://schemas.microsoft.com/office/drawing/2014/main" id="{C76D3B65-91D3-D44C-8DF9-FF3D91E8F729}"/>
              </a:ext>
            </a:extLst>
          </p:cNvPr>
          <p:cNvSpPr>
            <a:spLocks noGrp="1"/>
          </p:cNvSpPr>
          <p:nvPr>
            <p:ph type="body" sz="quarter" idx="12"/>
          </p:nvPr>
        </p:nvSpPr>
        <p:spPr>
          <a:xfrm>
            <a:off x="32689" y="2981551"/>
            <a:ext cx="9122207" cy="1134000"/>
          </a:xfrm>
        </p:spPr>
        <p:txBody>
          <a:bodyPr wrap="none" lIns="162000" tIns="143822" rIns="0" bIns="0" anchor="t">
            <a:noAutofit/>
          </a:bodyPr>
          <a:lstStyle/>
          <a:p>
            <a:r>
              <a:rPr lang="en-GB">
                <a:latin typeface="Arial Black" panose="020B0A04020102020204" pitchFamily="34" charset="0"/>
                <a:cs typeface="Calibri" panose="020F0502020204030204" pitchFamily="34" charset="0"/>
              </a:rPr>
              <a:t>HEARING LOSS AND MENTAL HEALTH</a:t>
            </a:r>
          </a:p>
          <a:p>
            <a:r>
              <a:rPr lang="en-GB" sz="2000">
                <a:latin typeface="Arial Black" panose="020B0A04020102020204" pitchFamily="34" charset="0"/>
                <a:cs typeface="Calibri" panose="020F0502020204030204" pitchFamily="34" charset="0"/>
              </a:rPr>
              <a:t>Social Media Toolkit – January 2022</a:t>
            </a:r>
          </a:p>
        </p:txBody>
      </p:sp>
      <p:pic>
        <p:nvPicPr>
          <p:cNvPr id="12" name="Picture Placeholder 11">
            <a:extLst>
              <a:ext uri="{FF2B5EF4-FFF2-40B4-BE49-F238E27FC236}">
                <a16:creationId xmlns:a16="http://schemas.microsoft.com/office/drawing/2014/main" id="{FB38AF4C-F7E1-8B4E-B404-2FA703ADC58B}"/>
              </a:ext>
            </a:extLst>
          </p:cNvPr>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t="122" b="122"/>
          <a:stretch>
            <a:fillRect/>
          </a:stretch>
        </p:blipFill>
        <p:spPr>
          <a:xfrm>
            <a:off x="7091024" y="319087"/>
            <a:ext cx="2052976" cy="511917"/>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4F93E22A-71B3-4BED-A1B1-581C9A48E5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3388" y="4462861"/>
            <a:ext cx="771786" cy="544046"/>
          </a:xfrm>
          <a:prstGeom prst="rect">
            <a:avLst/>
          </a:prstGeom>
        </p:spPr>
      </p:pic>
      <p:pic>
        <p:nvPicPr>
          <p:cNvPr id="18" name="Picture 17">
            <a:extLst>
              <a:ext uri="{FF2B5EF4-FFF2-40B4-BE49-F238E27FC236}">
                <a16:creationId xmlns:a16="http://schemas.microsoft.com/office/drawing/2014/main" id="{E43A1C8B-F540-4603-8D16-C57F36B0CD78}"/>
              </a:ext>
            </a:extLst>
          </p:cNvPr>
          <p:cNvPicPr/>
          <p:nvPr/>
        </p:nvPicPr>
        <p:blipFill rotWithShape="1">
          <a:blip r:embed="rId6" cstate="print">
            <a:extLst>
              <a:ext uri="{28A0092B-C50C-407E-A947-70E740481C1C}">
                <a14:useLocalDpi xmlns:a14="http://schemas.microsoft.com/office/drawing/2010/main" val="0"/>
              </a:ext>
            </a:extLst>
          </a:blip>
          <a:srcRect l="9847" t="43117" r="9529" b="44193"/>
          <a:stretch/>
        </p:blipFill>
        <p:spPr bwMode="auto">
          <a:xfrm>
            <a:off x="6687047" y="4214192"/>
            <a:ext cx="2368127" cy="166978"/>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25D7671-819C-4B71-AAC7-EE1C7E0A022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9014" y="4663785"/>
            <a:ext cx="1062288" cy="166978"/>
          </a:xfrm>
          <a:prstGeom prst="rect">
            <a:avLst/>
          </a:prstGeom>
          <a:noFill/>
        </p:spPr>
      </p:pic>
      <p:pic>
        <p:nvPicPr>
          <p:cNvPr id="8" name="Picture 7">
            <a:extLst>
              <a:ext uri="{FF2B5EF4-FFF2-40B4-BE49-F238E27FC236}">
                <a16:creationId xmlns:a16="http://schemas.microsoft.com/office/drawing/2014/main" id="{E4171E50-7970-4336-8C38-673D7FC557DB}"/>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0173" y="4512837"/>
            <a:ext cx="912926" cy="393626"/>
          </a:xfrm>
          <a:prstGeom prst="rect">
            <a:avLst/>
          </a:prstGeom>
          <a:noFill/>
        </p:spPr>
      </p:pic>
      <p:pic>
        <p:nvPicPr>
          <p:cNvPr id="9" name="Picture 8">
            <a:extLst>
              <a:ext uri="{FF2B5EF4-FFF2-40B4-BE49-F238E27FC236}">
                <a16:creationId xmlns:a16="http://schemas.microsoft.com/office/drawing/2014/main" id="{F51BE931-9F20-4417-B838-5B19CB71794F}"/>
              </a:ext>
            </a:extLst>
          </p:cNvPr>
          <p:cNvPicPr/>
          <p:nvPr/>
        </p:nvPicPr>
        <p:blipFill rotWithShape="1">
          <a:blip r:embed="rId9" cstate="print">
            <a:extLst>
              <a:ext uri="{28A0092B-C50C-407E-A947-70E740481C1C}">
                <a14:useLocalDpi xmlns:a14="http://schemas.microsoft.com/office/drawing/2010/main" val="0"/>
              </a:ext>
            </a:extLst>
          </a:blip>
          <a:srcRect l="8797" t="17127" r="11663" b="10364"/>
          <a:stretch/>
        </p:blipFill>
        <p:spPr bwMode="auto">
          <a:xfrm>
            <a:off x="1660861" y="4520284"/>
            <a:ext cx="771786" cy="393626"/>
          </a:xfrm>
          <a:prstGeom prst="rect">
            <a:avLst/>
          </a:prstGeom>
          <a:noFill/>
        </p:spPr>
      </p:pic>
      <p:pic>
        <p:nvPicPr>
          <p:cNvPr id="10" name="Picture 9">
            <a:extLst>
              <a:ext uri="{FF2B5EF4-FFF2-40B4-BE49-F238E27FC236}">
                <a16:creationId xmlns:a16="http://schemas.microsoft.com/office/drawing/2014/main" id="{81EEFC2F-4C53-4368-89D3-88E7CF484547}"/>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7757" y="4462861"/>
            <a:ext cx="521516" cy="513078"/>
          </a:xfrm>
          <a:prstGeom prst="rect">
            <a:avLst/>
          </a:prstGeom>
          <a:noFill/>
        </p:spPr>
      </p:pic>
      <p:pic>
        <p:nvPicPr>
          <p:cNvPr id="13" name="Picture 12">
            <a:extLst>
              <a:ext uri="{FF2B5EF4-FFF2-40B4-BE49-F238E27FC236}">
                <a16:creationId xmlns:a16="http://schemas.microsoft.com/office/drawing/2014/main" id="{01B21029-E36F-41AD-BB2C-495DF0D6EB75}"/>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13662" y="4496597"/>
            <a:ext cx="912927" cy="428208"/>
          </a:xfrm>
          <a:prstGeom prst="rect">
            <a:avLst/>
          </a:prstGeom>
          <a:noFill/>
        </p:spPr>
      </p:pic>
      <p:pic>
        <p:nvPicPr>
          <p:cNvPr id="14" name="Picture 13">
            <a:extLst>
              <a:ext uri="{FF2B5EF4-FFF2-40B4-BE49-F238E27FC236}">
                <a16:creationId xmlns:a16="http://schemas.microsoft.com/office/drawing/2014/main" id="{25070B35-F33D-446D-A268-8E6B02C02597}"/>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52980" y="4456015"/>
            <a:ext cx="521516" cy="513077"/>
          </a:xfrm>
          <a:prstGeom prst="rect">
            <a:avLst/>
          </a:prstGeom>
          <a:noFill/>
        </p:spPr>
      </p:pic>
      <p:pic>
        <p:nvPicPr>
          <p:cNvPr id="15" name="Picture 14">
            <a:extLst>
              <a:ext uri="{FF2B5EF4-FFF2-40B4-BE49-F238E27FC236}">
                <a16:creationId xmlns:a16="http://schemas.microsoft.com/office/drawing/2014/main" id="{0B771A5D-2FE1-4984-A906-7DB6DBA8C607}"/>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19694" y="4468283"/>
            <a:ext cx="565834" cy="513078"/>
          </a:xfrm>
          <a:prstGeom prst="rect">
            <a:avLst/>
          </a:prstGeom>
          <a:noFill/>
        </p:spPr>
      </p:pic>
      <p:pic>
        <p:nvPicPr>
          <p:cNvPr id="19" name="Picture 18">
            <a:extLst>
              <a:ext uri="{FF2B5EF4-FFF2-40B4-BE49-F238E27FC236}">
                <a16:creationId xmlns:a16="http://schemas.microsoft.com/office/drawing/2014/main" id="{4596FEF8-8C60-45BB-89F2-897C8698F16B}"/>
              </a:ext>
            </a:extLst>
          </p:cNvPr>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29354" y="4478343"/>
            <a:ext cx="565834" cy="513079"/>
          </a:xfrm>
          <a:prstGeom prst="rect">
            <a:avLst/>
          </a:prstGeom>
          <a:noFill/>
        </p:spPr>
      </p:pic>
    </p:spTree>
    <p:extLst>
      <p:ext uri="{BB962C8B-B14F-4D97-AF65-F5344CB8AC3E}">
        <p14:creationId xmlns:p14="http://schemas.microsoft.com/office/powerpoint/2010/main" val="255651514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93F5F547-2CAC-4123-8CE1-09014C542381}"/>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Content and Advice</a:t>
            </a:r>
          </a:p>
        </p:txBody>
      </p:sp>
      <p:pic>
        <p:nvPicPr>
          <p:cNvPr id="30" name="Picture 29">
            <a:extLst>
              <a:ext uri="{FF2B5EF4-FFF2-40B4-BE49-F238E27FC236}">
                <a16:creationId xmlns:a16="http://schemas.microsoft.com/office/drawing/2014/main" id="{D518DAA9-30B6-436D-B46B-C5C95E77F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31" name="TextBox 30">
            <a:extLst>
              <a:ext uri="{FF2B5EF4-FFF2-40B4-BE49-F238E27FC236}">
                <a16:creationId xmlns:a16="http://schemas.microsoft.com/office/drawing/2014/main" id="{10568EF1-3027-4B95-AC5F-AC6D53C2DB84}"/>
              </a:ext>
            </a:extLst>
          </p:cNvPr>
          <p:cNvSpPr txBox="1"/>
          <p:nvPr/>
        </p:nvSpPr>
        <p:spPr>
          <a:xfrm>
            <a:off x="261602" y="1062435"/>
            <a:ext cx="8398304" cy="1754326"/>
          </a:xfrm>
          <a:prstGeom prst="rect">
            <a:avLst/>
          </a:prstGeom>
          <a:noFill/>
        </p:spPr>
        <p:txBody>
          <a:bodyPr wrap="square" lIns="91440" tIns="45720" rIns="91440" bIns="45720" rtlCol="0" anchor="t">
            <a:spAutoFit/>
          </a:bodyPr>
          <a:lstStyle/>
          <a:p>
            <a:pPr marR="0" lvl="0" algn="just">
              <a:spcBef>
                <a:spcPts val="0"/>
              </a:spcBef>
              <a:spcAft>
                <a:spcPts val="0"/>
              </a:spcAft>
            </a:pPr>
            <a:r>
              <a:rPr lang="en-US" sz="1200">
                <a:latin typeface="Georgia"/>
                <a:ea typeface="Calibri" panose="020F0502020204030204" pitchFamily="34" charset="0"/>
              </a:rPr>
              <a:t>This toolkit consists of </a:t>
            </a:r>
            <a:r>
              <a:rPr lang="en-US" sz="1200" b="1">
                <a:latin typeface="Georgia"/>
                <a:ea typeface="Calibri" panose="020F0502020204030204" pitchFamily="34" charset="0"/>
              </a:rPr>
              <a:t>6 social media posts to be published on all social media platforms </a:t>
            </a:r>
            <a:r>
              <a:rPr lang="en-US" sz="1200">
                <a:latin typeface="Georgia"/>
                <a:ea typeface="Calibri" panose="020F0502020204030204" pitchFamily="34" charset="0"/>
              </a:rPr>
              <a:t>(Twitter, LinkedIn). It includes proposals for copy, further context and references. The high-resolution images can be found attached to the email. Whilst there is no specific instructions to post online, please keep in mind the following:</a:t>
            </a:r>
          </a:p>
          <a:p>
            <a:pPr marR="0" lvl="0" algn="just">
              <a:spcBef>
                <a:spcPts val="0"/>
              </a:spcBef>
              <a:spcAft>
                <a:spcPts val="0"/>
              </a:spcAft>
            </a:pPr>
            <a:endParaRPr lang="en-US" sz="1200">
              <a:latin typeface="Georgia" panose="02040502050405020303" pitchFamily="18" charset="0"/>
              <a:ea typeface="Calibri" panose="020F0502020204030204" pitchFamily="34" charset="0"/>
            </a:endParaRPr>
          </a:p>
          <a:p>
            <a:pPr marL="285750" marR="0" lvl="0" indent="-285750" algn="just">
              <a:spcBef>
                <a:spcPts val="0"/>
              </a:spcBef>
              <a:spcAft>
                <a:spcPts val="0"/>
              </a:spcAft>
              <a:buFont typeface="Arial" panose="020B0604020202020204" pitchFamily="34" charset="0"/>
              <a:buChar char="•"/>
            </a:pPr>
            <a:r>
              <a:rPr lang="en-US" sz="1200" b="1">
                <a:latin typeface="Georgia"/>
                <a:ea typeface="Calibri" panose="020F0502020204030204" pitchFamily="34" charset="0"/>
              </a:rPr>
              <a:t>Consistency is key</a:t>
            </a:r>
            <a:r>
              <a:rPr lang="en-US" sz="1200">
                <a:latin typeface="Georgia"/>
                <a:ea typeface="Calibri" panose="020F0502020204030204" pitchFamily="34" charset="0"/>
              </a:rPr>
              <a:t>. As the twitter cards work as a series, post them at a regular interval to keep your audience interested (1 week maximum in between cards). We recommend posting them under the order set below.</a:t>
            </a:r>
          </a:p>
          <a:p>
            <a:pPr marL="285750" indent="-285750" algn="just">
              <a:buFont typeface="Arial" panose="020B0604020202020204" pitchFamily="34" charset="0"/>
              <a:buChar char="•"/>
            </a:pPr>
            <a:r>
              <a:rPr lang="en-US" sz="1200" b="1">
                <a:latin typeface="Georgia"/>
                <a:ea typeface="Calibri" panose="020F0502020204030204" pitchFamily="34" charset="0"/>
              </a:rPr>
              <a:t>Use the same hashtag #ListenUp </a:t>
            </a:r>
            <a:r>
              <a:rPr lang="en-US" sz="1200">
                <a:latin typeface="Georgia"/>
                <a:ea typeface="Calibri" panose="020F0502020204030204" pitchFamily="34" charset="0"/>
              </a:rPr>
              <a:t>as</a:t>
            </a:r>
            <a:r>
              <a:rPr lang="en-US" sz="1200" b="1">
                <a:latin typeface="Georgia"/>
                <a:ea typeface="Calibri" panose="020F0502020204030204" pitchFamily="34" charset="0"/>
              </a:rPr>
              <a:t> </a:t>
            </a:r>
            <a:r>
              <a:rPr lang="en-US" sz="1200">
                <a:latin typeface="Georgia"/>
                <a:ea typeface="Calibri" panose="020F0502020204030204" pitchFamily="34" charset="0"/>
              </a:rPr>
              <a:t>spelled out here to ensure that all posts tied to the campaign are gathered under the same name (#Listenup or #listenup are all different). This will help improve the campaign effectiveness and help during its impact evaluation. </a:t>
            </a:r>
            <a:endParaRPr lang="en-US" sz="1200">
              <a:latin typeface="Georgia" panose="02040502050405020303" pitchFamily="18" charset="0"/>
              <a:ea typeface="Calibri" panose="020F0502020204030204" pitchFamily="34" charset="0"/>
            </a:endParaRPr>
          </a:p>
        </p:txBody>
      </p:sp>
      <p:graphicFrame>
        <p:nvGraphicFramePr>
          <p:cNvPr id="10" name="Table 10">
            <a:extLst>
              <a:ext uri="{FF2B5EF4-FFF2-40B4-BE49-F238E27FC236}">
                <a16:creationId xmlns:a16="http://schemas.microsoft.com/office/drawing/2014/main" id="{157A8DA5-DD5B-4719-9422-1126996B695A}"/>
              </a:ext>
            </a:extLst>
          </p:cNvPr>
          <p:cNvGraphicFramePr>
            <a:graphicFrameLocks noGrp="1"/>
          </p:cNvGraphicFramePr>
          <p:nvPr>
            <p:extLst>
              <p:ext uri="{D42A27DB-BD31-4B8C-83A1-F6EECF244321}">
                <p14:modId xmlns:p14="http://schemas.microsoft.com/office/powerpoint/2010/main" val="809438159"/>
              </p:ext>
            </p:extLst>
          </p:nvPr>
        </p:nvGraphicFramePr>
        <p:xfrm>
          <a:off x="345782" y="2945051"/>
          <a:ext cx="8314123" cy="1920240"/>
        </p:xfrm>
        <a:graphic>
          <a:graphicData uri="http://schemas.openxmlformats.org/drawingml/2006/table">
            <a:tbl>
              <a:tblPr firstRow="1" bandRow="1">
                <a:tableStyleId>{5C22544A-7EE6-4342-B048-85BDC9FD1C3A}</a:tableStyleId>
              </a:tblPr>
              <a:tblGrid>
                <a:gridCol w="973358">
                  <a:extLst>
                    <a:ext uri="{9D8B030D-6E8A-4147-A177-3AD203B41FA5}">
                      <a16:colId xmlns:a16="http://schemas.microsoft.com/office/drawing/2014/main" val="2029132591"/>
                    </a:ext>
                  </a:extLst>
                </a:gridCol>
                <a:gridCol w="7340765">
                  <a:extLst>
                    <a:ext uri="{9D8B030D-6E8A-4147-A177-3AD203B41FA5}">
                      <a16:colId xmlns:a16="http://schemas.microsoft.com/office/drawing/2014/main" val="3226377072"/>
                    </a:ext>
                  </a:extLst>
                </a:gridCol>
              </a:tblGrid>
              <a:tr h="234683">
                <a:tc>
                  <a:txBody>
                    <a:bodyPr/>
                    <a:lstStyle/>
                    <a:p>
                      <a:r>
                        <a:rPr lang="en-US" sz="1200">
                          <a:latin typeface="Georgia"/>
                        </a:rPr>
                        <a:t># of post</a:t>
                      </a:r>
                    </a:p>
                  </a:txBody>
                  <a:tcPr/>
                </a:tc>
                <a:tc>
                  <a:txBody>
                    <a:bodyPr/>
                    <a:lstStyle/>
                    <a:p>
                      <a:r>
                        <a:rPr lang="en-US" sz="1200">
                          <a:latin typeface="Georgia"/>
                        </a:rPr>
                        <a:t>Content</a:t>
                      </a:r>
                    </a:p>
                  </a:txBody>
                  <a:tcPr/>
                </a:tc>
                <a:extLst>
                  <a:ext uri="{0D108BD9-81ED-4DB2-BD59-A6C34878D82A}">
                    <a16:rowId xmlns:a16="http://schemas.microsoft.com/office/drawing/2014/main" val="1881686308"/>
                  </a:ext>
                </a:extLst>
              </a:tr>
              <a:tr h="234683">
                <a:tc>
                  <a:txBody>
                    <a:bodyPr/>
                    <a:lstStyle/>
                    <a:p>
                      <a:r>
                        <a:rPr lang="en-US" sz="1200">
                          <a:latin typeface="Georgia"/>
                        </a:rPr>
                        <a:t>1</a:t>
                      </a:r>
                    </a:p>
                  </a:txBody>
                  <a:tcPr>
                    <a:solidFill>
                      <a:schemeClr val="bg1">
                        <a:lumMod val="85000"/>
                      </a:schemeClr>
                    </a:solidFill>
                  </a:tcPr>
                </a:tc>
                <a:tc>
                  <a:txBody>
                    <a:bodyPr/>
                    <a:lstStyle/>
                    <a:p>
                      <a:r>
                        <a:rPr lang="en-US" sz="1200">
                          <a:latin typeface="Georgia"/>
                        </a:rPr>
                        <a:t>Untreated hearing loss is a risk factor for mental ill-health.</a:t>
                      </a:r>
                    </a:p>
                  </a:txBody>
                  <a:tcPr>
                    <a:solidFill>
                      <a:schemeClr val="bg1">
                        <a:lumMod val="85000"/>
                      </a:schemeClr>
                    </a:solidFill>
                  </a:tcPr>
                </a:tc>
                <a:extLst>
                  <a:ext uri="{0D108BD9-81ED-4DB2-BD59-A6C34878D82A}">
                    <a16:rowId xmlns:a16="http://schemas.microsoft.com/office/drawing/2014/main" val="1631197538"/>
                  </a:ext>
                </a:extLst>
              </a:tr>
              <a:tr h="234683">
                <a:tc>
                  <a:txBody>
                    <a:bodyPr/>
                    <a:lstStyle/>
                    <a:p>
                      <a:r>
                        <a:rPr lang="en-US" sz="1200">
                          <a:latin typeface="Georgia"/>
                        </a:rPr>
                        <a:t>2</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 </a:t>
                      </a:r>
                      <a:r>
                        <a:rPr lang="en-US" sz="1200">
                          <a:latin typeface="Georgia"/>
                        </a:rPr>
                        <a:t>are linked to ageing, thus set to increase in the future.</a:t>
                      </a:r>
                    </a:p>
                  </a:txBody>
                  <a:tcPr>
                    <a:solidFill>
                      <a:schemeClr val="bg1">
                        <a:lumMod val="85000"/>
                      </a:schemeClr>
                    </a:solidFill>
                  </a:tcPr>
                </a:tc>
                <a:extLst>
                  <a:ext uri="{0D108BD9-81ED-4DB2-BD59-A6C34878D82A}">
                    <a16:rowId xmlns:a16="http://schemas.microsoft.com/office/drawing/2014/main" val="3393805769"/>
                  </a:ext>
                </a:extLst>
              </a:tr>
              <a:tr h="234683">
                <a:tc>
                  <a:txBody>
                    <a:bodyPr/>
                    <a:lstStyle/>
                    <a:p>
                      <a:r>
                        <a:rPr lang="en-US" sz="1200">
                          <a:latin typeface="Georgia"/>
                        </a:rPr>
                        <a:t>3</a:t>
                      </a:r>
                    </a:p>
                  </a:txBody>
                  <a:tcPr>
                    <a:solidFill>
                      <a:schemeClr val="bg1">
                        <a:lumMod val="85000"/>
                      </a:schemeClr>
                    </a:solidFill>
                  </a:tcPr>
                </a:tc>
                <a:tc>
                  <a:txBody>
                    <a:bodyPr/>
                    <a:lstStyle/>
                    <a:p>
                      <a:pPr marL="0" marR="0" lvl="0" indent="0">
                        <a:lnSpc>
                          <a:spcPct val="100000"/>
                        </a:lnSpc>
                        <a:spcBef>
                          <a:spcPts val="0"/>
                        </a:spcBef>
                        <a:spcAft>
                          <a:spcPts val="0"/>
                        </a:spcAft>
                        <a:buNone/>
                      </a:pPr>
                      <a:r>
                        <a:rPr lang="en-US" sz="1200" b="0" i="0" u="none" strike="noStrike" noProof="0">
                          <a:latin typeface="Georgia"/>
                        </a:rPr>
                        <a:t>Alongside the WHO, participants call for immediate action to be undertaken.</a:t>
                      </a:r>
                      <a:endParaRPr lang="en-US"/>
                    </a:p>
                  </a:txBody>
                  <a:tcPr>
                    <a:solidFill>
                      <a:schemeClr val="bg1">
                        <a:lumMod val="85000"/>
                      </a:schemeClr>
                    </a:solidFill>
                  </a:tcPr>
                </a:tc>
                <a:extLst>
                  <a:ext uri="{0D108BD9-81ED-4DB2-BD59-A6C34878D82A}">
                    <a16:rowId xmlns:a16="http://schemas.microsoft.com/office/drawing/2014/main" val="2596322518"/>
                  </a:ext>
                </a:extLst>
              </a:tr>
              <a:tr h="234683">
                <a:tc>
                  <a:txBody>
                    <a:bodyPr/>
                    <a:lstStyle/>
                    <a:p>
                      <a:r>
                        <a:rPr lang="en-US" sz="1200">
                          <a:latin typeface="Georgia"/>
                        </a:rPr>
                        <a:t>4</a:t>
                      </a:r>
                    </a:p>
                  </a:txBody>
                  <a:tcPr>
                    <a:solidFill>
                      <a:schemeClr val="bg1">
                        <a:lumMod val="85000"/>
                      </a:schemeClr>
                    </a:solidFill>
                  </a:tcPr>
                </a:tc>
                <a:tc>
                  <a:txBody>
                    <a:bodyPr/>
                    <a:lstStyle/>
                    <a:p>
                      <a:pPr lvl="0">
                        <a:buNone/>
                      </a:pPr>
                      <a:r>
                        <a:rPr lang="en-US" sz="1200" b="0" i="0" u="none" strike="noStrike" noProof="0">
                          <a:latin typeface="Georgia"/>
                        </a:rPr>
                        <a:t>Hearing loss is under-treated in the EU.</a:t>
                      </a:r>
                      <a:endParaRPr lang="en-US"/>
                    </a:p>
                  </a:txBody>
                  <a:tcPr>
                    <a:solidFill>
                      <a:schemeClr val="bg1">
                        <a:lumMod val="85000"/>
                      </a:schemeClr>
                    </a:solidFill>
                  </a:tcPr>
                </a:tc>
                <a:extLst>
                  <a:ext uri="{0D108BD9-81ED-4DB2-BD59-A6C34878D82A}">
                    <a16:rowId xmlns:a16="http://schemas.microsoft.com/office/drawing/2014/main" val="224906077"/>
                  </a:ext>
                </a:extLst>
              </a:tr>
              <a:tr h="234683">
                <a:tc>
                  <a:txBody>
                    <a:bodyPr/>
                    <a:lstStyle/>
                    <a:p>
                      <a:r>
                        <a:rPr lang="en-US" sz="1200">
                          <a:latin typeface="Georgia"/>
                        </a:rPr>
                        <a:t>5</a:t>
                      </a:r>
                    </a:p>
                  </a:txBody>
                  <a:tcPr>
                    <a:solidFill>
                      <a:schemeClr val="bg1">
                        <a:lumMod val="85000"/>
                      </a:schemeClr>
                    </a:solidFill>
                  </a:tcPr>
                </a:tc>
                <a:tc>
                  <a:txBody>
                    <a:bodyPr/>
                    <a:lstStyle/>
                    <a:p>
                      <a:r>
                        <a:rPr lang="en-US" sz="1200" b="0" i="0" u="none" strike="noStrike" noProof="0">
                          <a:latin typeface="Georgia"/>
                        </a:rPr>
                        <a:t>Untreated hearing loss and its comorbidities are costly to societies</a:t>
                      </a:r>
                      <a:r>
                        <a:rPr lang="en-US" sz="1200" b="0" i="0" u="none" strike="noStrike" noProof="0"/>
                        <a:t>.</a:t>
                      </a:r>
                      <a:endParaRPr lang="en-US" sz="1200">
                        <a:latin typeface="Georgia"/>
                      </a:endParaRPr>
                    </a:p>
                  </a:txBody>
                  <a:tcPr>
                    <a:solidFill>
                      <a:schemeClr val="bg1">
                        <a:lumMod val="85000"/>
                      </a:schemeClr>
                    </a:solidFill>
                  </a:tcPr>
                </a:tc>
                <a:extLst>
                  <a:ext uri="{0D108BD9-81ED-4DB2-BD59-A6C34878D82A}">
                    <a16:rowId xmlns:a16="http://schemas.microsoft.com/office/drawing/2014/main" val="2742982266"/>
                  </a:ext>
                </a:extLst>
              </a:tr>
              <a:tr h="234683">
                <a:tc>
                  <a:txBody>
                    <a:bodyPr/>
                    <a:lstStyle/>
                    <a:p>
                      <a:r>
                        <a:rPr lang="en-US" sz="1200">
                          <a:latin typeface="Georgia"/>
                        </a:rPr>
                        <a:t>6</a:t>
                      </a:r>
                    </a:p>
                  </a:txBody>
                  <a:tcPr>
                    <a:solidFill>
                      <a:schemeClr val="bg1">
                        <a:lumMod val="85000"/>
                      </a:schemeClr>
                    </a:solidFill>
                  </a:tcPr>
                </a:tc>
                <a:tc>
                  <a:txBody>
                    <a:bodyPr/>
                    <a:lstStyle/>
                    <a:p>
                      <a:pPr lvl="0">
                        <a:buNone/>
                      </a:pPr>
                      <a:r>
                        <a:rPr lang="en-US" sz="1200" b="0" i="0" u="none" strike="noStrike" noProof="0">
                          <a:latin typeface="Georgia"/>
                        </a:rPr>
                        <a:t>A holistic approach in care is needed to tackle hearing loss.</a:t>
                      </a:r>
                      <a:endParaRPr lang="en-US">
                        <a:latin typeface="Georgia"/>
                      </a:endParaRPr>
                    </a:p>
                  </a:txBody>
                  <a:tcPr>
                    <a:solidFill>
                      <a:schemeClr val="bg1">
                        <a:lumMod val="85000"/>
                      </a:schemeClr>
                    </a:solidFill>
                  </a:tcPr>
                </a:tc>
                <a:extLst>
                  <a:ext uri="{0D108BD9-81ED-4DB2-BD59-A6C34878D82A}">
                    <a16:rowId xmlns:a16="http://schemas.microsoft.com/office/drawing/2014/main" val="99146553"/>
                  </a:ext>
                </a:extLst>
              </a:tr>
            </a:tbl>
          </a:graphicData>
        </a:graphic>
      </p:graphicFrame>
    </p:spTree>
    <p:extLst>
      <p:ext uri="{BB962C8B-B14F-4D97-AF65-F5344CB8AC3E}">
        <p14:creationId xmlns:p14="http://schemas.microsoft.com/office/powerpoint/2010/main" val="104034688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13" name="Rectangle 12">
            <a:extLst>
              <a:ext uri="{FF2B5EF4-FFF2-40B4-BE49-F238E27FC236}">
                <a16:creationId xmlns:a16="http://schemas.microsoft.com/office/drawing/2014/main" id="{EE69C0A5-6416-4C2E-B258-A9E4C6428A85}"/>
              </a:ext>
            </a:extLst>
          </p:cNvPr>
          <p:cNvSpPr/>
          <p:nvPr/>
        </p:nvSpPr>
        <p:spPr>
          <a:xfrm>
            <a:off x="229563" y="1054029"/>
            <a:ext cx="8491815" cy="3970318"/>
          </a:xfrm>
          <a:prstGeom prst="rect">
            <a:avLst/>
          </a:prstGeom>
        </p:spPr>
        <p:txBody>
          <a:bodyPr wrap="square" lIns="91440" tIns="45720" rIns="91440" bIns="45720" anchor="t">
            <a:spAutoFit/>
          </a:bodyPr>
          <a:lstStyle/>
          <a:p>
            <a:pPr algn="just"/>
            <a:r>
              <a:rPr lang="en-GB" sz="1600" b="1">
                <a:solidFill>
                  <a:schemeClr val="accent1"/>
                </a:solidFill>
                <a:latin typeface="Georgia"/>
                <a:cs typeface="Calibri"/>
              </a:rPr>
              <a:t>The opportunity: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Europe is the oldest continent in the world and continues to age </a:t>
            </a:r>
            <a:r>
              <a:rPr lang="en-US" sz="1200">
                <a:latin typeface="Georgia"/>
                <a:cs typeface="Calibri Light"/>
              </a:rPr>
              <a:t>– this means the burden of hearing loss on individuals, society and the economy will continue to increase. The likelihood of experiencing hearing loss increases as we get older, and all European citizens risk being impacted.</a:t>
            </a:r>
          </a:p>
          <a:p>
            <a:pPr marL="285750" indent="-285750" algn="just">
              <a:buFont typeface="Arial" panose="020B0604020202020204" pitchFamily="34" charset="0"/>
              <a:buChar char="•"/>
            </a:pPr>
            <a:r>
              <a:rPr lang="en-US" sz="1200" b="1">
                <a:latin typeface="Georgia"/>
                <a:cs typeface="Calibri Light"/>
              </a:rPr>
              <a:t>Screening, detection and treatment of hearing loss </a:t>
            </a:r>
            <a:r>
              <a:rPr lang="en-US" sz="1200">
                <a:latin typeface="Georgia"/>
                <a:cs typeface="Calibri Light"/>
              </a:rPr>
              <a:t>can improve an individual’s quality of life by reducing the risk of </a:t>
            </a:r>
            <a:r>
              <a:rPr lang="en-US" sz="1200" err="1">
                <a:latin typeface="Georgia"/>
                <a:cs typeface="Calibri Light"/>
              </a:rPr>
              <a:t>comorbidities</a:t>
            </a:r>
            <a:r>
              <a:rPr lang="en-US" sz="1200">
                <a:latin typeface="Georgia"/>
                <a:cs typeface="Calibri Light"/>
              </a:rPr>
              <a:t> such as ill-mental health and cognitive decline. This ensures an individual’s right to actively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b="1">
                <a:latin typeface="Georgia"/>
                <a:cs typeface="Calibri Light"/>
              </a:rPr>
              <a:t>Both hearing loss and its </a:t>
            </a:r>
            <a:r>
              <a:rPr lang="en-US" sz="1200" b="1" err="1">
                <a:latin typeface="Georgia"/>
                <a:cs typeface="Calibri Light"/>
              </a:rPr>
              <a:t>comorbidities</a:t>
            </a:r>
            <a:r>
              <a:rPr lang="en-US" sz="1200" b="1">
                <a:latin typeface="Georgia"/>
                <a:cs typeface="Calibri Light"/>
              </a:rPr>
              <a:t> are costly to society </a:t>
            </a:r>
            <a:r>
              <a:rPr lang="en-US" sz="1200">
                <a:latin typeface="Georgia"/>
                <a:cs typeface="Calibri Light"/>
              </a:rPr>
              <a:t>and must be tackled urgently as the EU strives to ‘build back’ post-pandemic.</a:t>
            </a:r>
          </a:p>
          <a:p>
            <a:pPr algn="just"/>
            <a:endParaRPr lang="en-GB" sz="1200">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Objective:</a:t>
            </a:r>
          </a:p>
          <a:p>
            <a:pPr marL="285750" indent="-285750" algn="just">
              <a:buFont typeface="Arial" panose="020B0604020202020204" pitchFamily="34" charset="0"/>
              <a:buChar char="•"/>
            </a:pPr>
            <a:r>
              <a:rPr lang="en-US" sz="1200">
                <a:latin typeface="Georgia"/>
                <a:cs typeface="Calibri Light"/>
              </a:rPr>
              <a:t>This campaign will raise awareness of the </a:t>
            </a:r>
            <a:r>
              <a:rPr lang="en-US" sz="1200" b="1">
                <a:latin typeface="Georgia"/>
                <a:cs typeface="Calibri Light"/>
              </a:rPr>
              <a:t>link between hearing loss and associated mental health issues. </a:t>
            </a:r>
          </a:p>
          <a:p>
            <a:pPr marL="285750" indent="-285750" algn="just">
              <a:buFont typeface="Arial" panose="020B0604020202020204" pitchFamily="34" charset="0"/>
              <a:buChar char="•"/>
            </a:pPr>
            <a:r>
              <a:rPr lang="en-US" sz="1200">
                <a:latin typeface="Georgia"/>
                <a:cs typeface="Calibri Light"/>
              </a:rPr>
              <a:t>The campaign will communicate a </a:t>
            </a:r>
            <a:r>
              <a:rPr lang="en-US" sz="1200" b="1">
                <a:latin typeface="Georgia"/>
                <a:cs typeface="Calibri Light"/>
              </a:rPr>
              <a:t>sense of urgency </a:t>
            </a:r>
            <a:r>
              <a:rPr lang="en-US" sz="1200">
                <a:latin typeface="Georgia"/>
                <a:cs typeface="Calibri Light"/>
              </a:rPr>
              <a:t>by showing that without effective screening and treatment of hearing loss, European citizens will be denied the opportunity to healthily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It will demonstrate to policymakers that they must </a:t>
            </a:r>
            <a:r>
              <a:rPr lang="en-US" sz="1200" b="1">
                <a:latin typeface="Georgia"/>
                <a:cs typeface="Calibri Light"/>
              </a:rPr>
              <a:t>promote regular hearing screening and ensure access to hearing loss treatment</a:t>
            </a:r>
            <a:r>
              <a:rPr lang="en-US" sz="1200">
                <a:latin typeface="Georgia"/>
                <a:cs typeface="Calibri Light"/>
              </a:rPr>
              <a:t>, including cochlear implants.</a:t>
            </a:r>
          </a:p>
          <a:p>
            <a:pPr algn="just"/>
            <a:endParaRPr lang="en-GB" sz="1200">
              <a:solidFill>
                <a:prstClr val="black"/>
              </a:solidFill>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Tactics: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6 social media cards highlighting the link between hearing loss, mental health, and healthy ageing</a:t>
            </a:r>
            <a:r>
              <a:rPr lang="en-US" sz="1200">
                <a:latin typeface="Georgia"/>
                <a:cs typeface="Calibri Light"/>
              </a:rPr>
              <a:t>, with statistics aiming to shock both policymakers and general public.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The tone of the campaign is mysterious, provocative, and personal.</a:t>
            </a:r>
          </a:p>
        </p:txBody>
      </p:sp>
      <p:sp>
        <p:nvSpPr>
          <p:cNvPr id="6" name="Title 1">
            <a:extLst>
              <a:ext uri="{FF2B5EF4-FFF2-40B4-BE49-F238E27FC236}">
                <a16:creationId xmlns:a16="http://schemas.microsoft.com/office/drawing/2014/main" id="{ED190191-8E5E-48BE-9E60-B87CF90415EA}"/>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Campaign Summary</a:t>
            </a:r>
          </a:p>
        </p:txBody>
      </p:sp>
    </p:spTree>
    <p:extLst>
      <p:ext uri="{BB962C8B-B14F-4D97-AF65-F5344CB8AC3E}">
        <p14:creationId xmlns:p14="http://schemas.microsoft.com/office/powerpoint/2010/main" val="161041389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n°1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630355"/>
            <a:ext cx="4625788" cy="4985980"/>
          </a:xfrm>
          <a:prstGeom prst="rect">
            <a:avLst/>
          </a:prstGeom>
          <a:noFill/>
        </p:spPr>
        <p:txBody>
          <a:bodyPr wrap="square" lIns="91440" tIns="45720" rIns="91440" bIns="45720" rtlCol="0" anchor="t">
            <a:spAutoFit/>
          </a:bodyPr>
          <a:lstStyle/>
          <a:p>
            <a:r>
              <a:rPr lang="en-US" sz="1400" b="1" err="1">
                <a:solidFill>
                  <a:schemeClr val="accent1"/>
                </a:solidFill>
                <a:latin typeface="Georgia" panose="02040502050405020303" pitchFamily="18" charset="0"/>
              </a:rPr>
              <a:t>Sugerencia</a:t>
            </a:r>
            <a:r>
              <a:rPr lang="en-US" sz="1400" b="1">
                <a:solidFill>
                  <a:schemeClr val="accent1"/>
                </a:solidFill>
                <a:latin typeface="Georgia" panose="02040502050405020303" pitchFamily="18" charset="0"/>
              </a:rPr>
              <a:t> de tweet</a:t>
            </a:r>
            <a:endParaRPr lang="en-US" sz="1600">
              <a:latin typeface="Georgia" panose="02040502050405020303" pitchFamily="18" charset="0"/>
            </a:endParaRPr>
          </a:p>
          <a:p>
            <a:r>
              <a:rPr lang="en-US" sz="1100">
                <a:latin typeface="Georgia"/>
                <a:cs typeface="Calibri Light"/>
              </a:rPr>
              <a:t>La </a:t>
            </a:r>
            <a:r>
              <a:rPr lang="en-US" sz="1100" err="1">
                <a:latin typeface="Georgia"/>
                <a:cs typeface="Calibri Light"/>
              </a:rPr>
              <a:t>Pérdida</a:t>
            </a:r>
            <a:r>
              <a:rPr lang="en-US" sz="1100">
                <a:latin typeface="Georgia"/>
                <a:cs typeface="Calibri Light"/>
              </a:rPr>
              <a:t> </a:t>
            </a:r>
            <a:r>
              <a:rPr lang="en-US" sz="1100" err="1">
                <a:latin typeface="Georgia"/>
                <a:cs typeface="Calibri Light"/>
              </a:rPr>
              <a:t>Auditiva</a:t>
            </a:r>
            <a:r>
              <a:rPr lang="en-US" sz="1100">
                <a:latin typeface="Georgia"/>
                <a:cs typeface="Calibri Light"/>
              </a:rPr>
              <a:t> no </a:t>
            </a:r>
            <a:r>
              <a:rPr lang="en-US" sz="1100" err="1">
                <a:latin typeface="Georgia"/>
                <a:cs typeface="Calibri Light"/>
              </a:rPr>
              <a:t>tratada</a:t>
            </a:r>
            <a:r>
              <a:rPr lang="en-US" sz="1100">
                <a:latin typeface="Georgia"/>
                <a:cs typeface="Calibri Light"/>
              </a:rPr>
              <a:t> </a:t>
            </a:r>
            <a:r>
              <a:rPr lang="en-US" sz="1100" err="1">
                <a:latin typeface="Georgia"/>
                <a:cs typeface="Calibri Light"/>
              </a:rPr>
              <a:t>puede</a:t>
            </a:r>
            <a:r>
              <a:rPr lang="en-US" sz="1100">
                <a:latin typeface="Georgia"/>
                <a:cs typeface="Calibri Light"/>
              </a:rPr>
              <a:t>  </a:t>
            </a:r>
            <a:r>
              <a:rPr lang="en-US" sz="1100" err="1">
                <a:latin typeface="Georgia"/>
                <a:cs typeface="Calibri Light"/>
              </a:rPr>
              <a:t>mermar</a:t>
            </a:r>
            <a:r>
              <a:rPr lang="en-US" sz="1100">
                <a:latin typeface="Georgia"/>
                <a:cs typeface="Calibri Light"/>
              </a:rPr>
              <a:t> la </a:t>
            </a:r>
            <a:r>
              <a:rPr lang="en-US" sz="1100" err="1">
                <a:latin typeface="Georgia"/>
                <a:cs typeface="Calibri Light"/>
              </a:rPr>
              <a:t>salud</a:t>
            </a:r>
            <a:r>
              <a:rPr lang="en-US" sz="1100">
                <a:latin typeface="Georgia"/>
                <a:cs typeface="Calibri Light"/>
              </a:rPr>
              <a:t> mental. </a:t>
            </a:r>
            <a:r>
              <a:rPr lang="en-US" sz="1100" err="1">
                <a:latin typeface="Georgia"/>
                <a:cs typeface="Calibri Light"/>
              </a:rPr>
              <a:t>Puede</a:t>
            </a:r>
            <a:r>
              <a:rPr lang="en-US" sz="1100">
                <a:latin typeface="Georgia"/>
                <a:cs typeface="Calibri Light"/>
              </a:rPr>
              <a:t> </a:t>
            </a:r>
            <a:r>
              <a:rPr lang="en-US" sz="1100" err="1">
                <a:latin typeface="Georgia"/>
                <a:cs typeface="Calibri Light"/>
              </a:rPr>
              <a:t>llevar</a:t>
            </a:r>
            <a:r>
              <a:rPr lang="en-US" sz="1100">
                <a:latin typeface="Georgia"/>
                <a:cs typeface="Calibri Light"/>
              </a:rPr>
              <a:t> al </a:t>
            </a:r>
            <a:r>
              <a:rPr lang="en-US" sz="1100" err="1">
                <a:latin typeface="Georgia"/>
                <a:cs typeface="Calibri Light"/>
              </a:rPr>
              <a:t>aislamiento</a:t>
            </a:r>
            <a:r>
              <a:rPr lang="en-US" sz="1100">
                <a:latin typeface="Georgia"/>
                <a:cs typeface="Calibri Light"/>
              </a:rPr>
              <a:t> social, la </a:t>
            </a:r>
            <a:r>
              <a:rPr lang="en-US" sz="1100" err="1">
                <a:latin typeface="Georgia"/>
                <a:cs typeface="Calibri Light"/>
              </a:rPr>
              <a:t>depresión</a:t>
            </a:r>
            <a:r>
              <a:rPr lang="en-US" sz="1100">
                <a:latin typeface="Georgia"/>
                <a:cs typeface="Calibri Light"/>
              </a:rPr>
              <a:t>, </a:t>
            </a:r>
            <a:r>
              <a:rPr lang="en-US" sz="1100" err="1">
                <a:latin typeface="Georgia"/>
                <a:cs typeface="Calibri Light"/>
              </a:rPr>
              <a:t>incremento</a:t>
            </a:r>
            <a:r>
              <a:rPr lang="en-US" sz="1100">
                <a:latin typeface="Georgia"/>
                <a:cs typeface="Calibri Light"/>
              </a:rPr>
              <a:t> de la </a:t>
            </a:r>
            <a:r>
              <a:rPr lang="en-US" sz="1100" err="1">
                <a:latin typeface="Georgia"/>
                <a:cs typeface="Calibri Light"/>
              </a:rPr>
              <a:t>hospitalización</a:t>
            </a:r>
            <a:r>
              <a:rPr lang="en-US" sz="1100">
                <a:latin typeface="Georgia"/>
                <a:cs typeface="Calibri Light"/>
              </a:rPr>
              <a:t>, </a:t>
            </a:r>
            <a:r>
              <a:rPr lang="en-US" sz="1100" err="1">
                <a:latin typeface="Georgia"/>
                <a:cs typeface="Calibri Light"/>
              </a:rPr>
              <a:t>reducción</a:t>
            </a:r>
            <a:r>
              <a:rPr lang="en-US" sz="1100">
                <a:latin typeface="Georgia"/>
                <a:cs typeface="Calibri Light"/>
              </a:rPr>
              <a:t> de la </a:t>
            </a:r>
            <a:r>
              <a:rPr lang="en-US" sz="1100" err="1">
                <a:latin typeface="Georgia"/>
                <a:cs typeface="Calibri Light"/>
              </a:rPr>
              <a:t>calidad</a:t>
            </a:r>
            <a:r>
              <a:rPr lang="en-US" sz="1100">
                <a:latin typeface="Georgia"/>
                <a:cs typeface="Calibri Light"/>
              </a:rPr>
              <a:t> de </a:t>
            </a:r>
            <a:r>
              <a:rPr lang="en-US" sz="1100" err="1">
                <a:latin typeface="Georgia"/>
                <a:cs typeface="Calibri Light"/>
              </a:rPr>
              <a:t>vida</a:t>
            </a:r>
            <a:r>
              <a:rPr lang="en-US" sz="1100">
                <a:latin typeface="Georgia"/>
                <a:cs typeface="Calibri Light"/>
              </a:rPr>
              <a:t>, </a:t>
            </a:r>
            <a:r>
              <a:rPr lang="en-US" sz="1100" err="1">
                <a:latin typeface="Georgia"/>
                <a:cs typeface="Calibri Light"/>
              </a:rPr>
              <a:t>ansiedad</a:t>
            </a:r>
            <a:r>
              <a:rPr lang="en-US" sz="1100">
                <a:latin typeface="Georgia"/>
                <a:cs typeface="Calibri Light"/>
              </a:rPr>
              <a:t> y </a:t>
            </a:r>
            <a:r>
              <a:rPr lang="en-US" sz="1100" err="1">
                <a:latin typeface="Georgia"/>
                <a:cs typeface="Calibri Light"/>
              </a:rPr>
              <a:t>estrés</a:t>
            </a:r>
            <a:r>
              <a:rPr lang="en-US" sz="1100">
                <a:latin typeface="Georgia"/>
                <a:cs typeface="Calibri Light"/>
              </a:rPr>
              <a:t>. #Escucha #ListenUp</a:t>
            </a:r>
          </a:p>
          <a:p>
            <a:endParaRPr lang="en-US" sz="1100">
              <a:latin typeface="Georgia"/>
              <a:cs typeface="Calibri Light"/>
            </a:endParaRPr>
          </a:p>
          <a:p>
            <a:r>
              <a:rPr lang="en-US" sz="1400" b="1" err="1">
                <a:solidFill>
                  <a:schemeClr val="accent1"/>
                </a:solidFill>
                <a:latin typeface="Georgia"/>
              </a:rPr>
              <a:t>Información</a:t>
            </a:r>
            <a:r>
              <a:rPr lang="en-US" sz="1400" b="1">
                <a:solidFill>
                  <a:schemeClr val="accent1"/>
                </a:solidFill>
                <a:latin typeface="Georgia"/>
              </a:rPr>
              <a:t> de </a:t>
            </a:r>
            <a:r>
              <a:rPr lang="en-US" sz="1400" b="1" err="1">
                <a:solidFill>
                  <a:schemeClr val="accent1"/>
                </a:solidFill>
                <a:latin typeface="Georgia"/>
              </a:rPr>
              <a:t>soporte</a:t>
            </a:r>
            <a:endParaRPr lang="en-US" sz="1400" b="1">
              <a:solidFill>
                <a:schemeClr val="accent1"/>
              </a:solidFill>
              <a:latin typeface="Georgia"/>
            </a:endParaRPr>
          </a:p>
          <a:p>
            <a:endParaRPr lang="en-US" sz="1100">
              <a:latin typeface="Georgia"/>
              <a:cs typeface="Calibri Light"/>
            </a:endParaRPr>
          </a:p>
          <a:p>
            <a:pPr>
              <a:spcAft>
                <a:spcPts val="600"/>
              </a:spcAft>
              <a:buFont typeface="Arial" pitchFamily="34" charset="0"/>
              <a:buChar char="•"/>
            </a:pPr>
            <a:r>
              <a:rPr lang="en-US" sz="1100">
                <a:latin typeface="Georgia"/>
                <a:cs typeface="Calibri Light"/>
              </a:rPr>
              <a:t>La </a:t>
            </a:r>
            <a:r>
              <a:rPr lang="en-US" sz="1100" err="1">
                <a:latin typeface="Georgia"/>
                <a:cs typeface="Calibri Light"/>
              </a:rPr>
              <a:t>pérdida</a:t>
            </a:r>
            <a:r>
              <a:rPr lang="en-US" sz="1100">
                <a:latin typeface="Georgia"/>
                <a:cs typeface="Calibri Light"/>
              </a:rPr>
              <a:t> </a:t>
            </a:r>
            <a:r>
              <a:rPr lang="en-US" sz="1100" err="1">
                <a:latin typeface="Georgia"/>
                <a:cs typeface="Calibri Light"/>
              </a:rPr>
              <a:t>auditiva</a:t>
            </a:r>
            <a:r>
              <a:rPr lang="en-US" sz="1100">
                <a:latin typeface="Georgia"/>
                <a:cs typeface="Calibri Light"/>
              </a:rPr>
              <a:t> </a:t>
            </a:r>
            <a:r>
              <a:rPr lang="en-US" sz="1100" err="1">
                <a:latin typeface="Georgia"/>
                <a:cs typeface="Calibri Light"/>
              </a:rPr>
              <a:t>está</a:t>
            </a:r>
            <a:r>
              <a:rPr lang="en-US" sz="1100">
                <a:latin typeface="Georgia"/>
                <a:cs typeface="Calibri Light"/>
              </a:rPr>
              <a:t> </a:t>
            </a:r>
            <a:r>
              <a:rPr lang="en-US" sz="1100" err="1">
                <a:latin typeface="Georgia"/>
                <a:cs typeface="Calibri Light"/>
              </a:rPr>
              <a:t>asociada</a:t>
            </a:r>
            <a:r>
              <a:rPr lang="en-US" sz="1100">
                <a:latin typeface="Georgia"/>
                <a:cs typeface="Calibri Light"/>
              </a:rPr>
              <a:t> a la </a:t>
            </a:r>
            <a:r>
              <a:rPr lang="en-US" sz="1100" err="1">
                <a:latin typeface="Georgia"/>
                <a:cs typeface="Calibri Light"/>
              </a:rPr>
              <a:t>reducción</a:t>
            </a:r>
            <a:r>
              <a:rPr lang="en-US" sz="1100">
                <a:latin typeface="Georgia"/>
                <a:cs typeface="Calibri Light"/>
              </a:rPr>
              <a:t> de la </a:t>
            </a:r>
            <a:r>
              <a:rPr lang="en-US" sz="1100" err="1">
                <a:latin typeface="Georgia"/>
                <a:cs typeface="Calibri Light"/>
              </a:rPr>
              <a:t>independencia</a:t>
            </a:r>
            <a:r>
              <a:rPr lang="en-US" sz="1100">
                <a:latin typeface="Georgia"/>
                <a:cs typeface="Calibri Light"/>
              </a:rPr>
              <a:t> y </a:t>
            </a:r>
            <a:r>
              <a:rPr lang="en-US" sz="1100" err="1">
                <a:latin typeface="Georgia"/>
                <a:cs typeface="Calibri Light"/>
              </a:rPr>
              <a:t>autonomía</a:t>
            </a:r>
            <a:r>
              <a:rPr lang="en-US" sz="1100">
                <a:latin typeface="Georgia"/>
                <a:cs typeface="Calibri Light"/>
              </a:rPr>
              <a:t> y </a:t>
            </a:r>
            <a:r>
              <a:rPr lang="en-US" sz="1100" err="1">
                <a:latin typeface="Georgia"/>
                <a:cs typeface="Calibri Light"/>
              </a:rPr>
              <a:t>está</a:t>
            </a:r>
            <a:r>
              <a:rPr lang="en-US" sz="1100">
                <a:latin typeface="Georgia"/>
                <a:cs typeface="Calibri Light"/>
              </a:rPr>
              <a:t> </a:t>
            </a:r>
            <a:r>
              <a:rPr lang="en-US" sz="1100" err="1">
                <a:latin typeface="Georgia"/>
                <a:cs typeface="Calibri Light"/>
              </a:rPr>
              <a:t>conectada</a:t>
            </a:r>
            <a:r>
              <a:rPr lang="en-US" sz="1100">
                <a:latin typeface="Georgia"/>
                <a:cs typeface="Calibri Light"/>
              </a:rPr>
              <a:t> al </a:t>
            </a:r>
            <a:r>
              <a:rPr lang="en-US" sz="1100" err="1">
                <a:latin typeface="Georgia"/>
                <a:cs typeface="Calibri Light"/>
              </a:rPr>
              <a:t>aumento</a:t>
            </a:r>
            <a:r>
              <a:rPr lang="en-US" sz="1100">
                <a:latin typeface="Georgia"/>
                <a:cs typeface="Calibri Light"/>
              </a:rPr>
              <a:t> de </a:t>
            </a:r>
            <a:r>
              <a:rPr lang="en-US" sz="1100" err="1">
                <a:latin typeface="Georgia"/>
                <a:cs typeface="Calibri Light"/>
              </a:rPr>
              <a:t>caidas</a:t>
            </a:r>
            <a:r>
              <a:rPr lang="en-US" sz="1100">
                <a:latin typeface="Georgia"/>
                <a:cs typeface="Calibri Light"/>
              </a:rPr>
              <a:t> y </a:t>
            </a:r>
            <a:r>
              <a:rPr lang="en-US" sz="1100" err="1">
                <a:latin typeface="Georgia"/>
                <a:cs typeface="Calibri Light"/>
              </a:rPr>
              <a:t>dificultad</a:t>
            </a:r>
            <a:r>
              <a:rPr lang="en-US" sz="1100">
                <a:latin typeface="Georgia"/>
                <a:cs typeface="Calibri Light"/>
              </a:rPr>
              <a:t> </a:t>
            </a:r>
            <a:r>
              <a:rPr lang="en-US" sz="1100" err="1">
                <a:latin typeface="Georgia"/>
                <a:cs typeface="Calibri Light"/>
              </a:rPr>
              <a:t>en</a:t>
            </a:r>
            <a:r>
              <a:rPr lang="en-US" sz="1100">
                <a:latin typeface="Georgia"/>
                <a:cs typeface="Calibri Light"/>
              </a:rPr>
              <a:t> las </a:t>
            </a:r>
            <a:r>
              <a:rPr lang="en-US" sz="1100" err="1">
                <a:latin typeface="Georgia"/>
                <a:cs typeface="Calibri Light"/>
              </a:rPr>
              <a:t>tareas</a:t>
            </a:r>
            <a:r>
              <a:rPr lang="en-US" sz="1100">
                <a:latin typeface="Georgia"/>
                <a:cs typeface="Calibri Light"/>
              </a:rPr>
              <a:t> </a:t>
            </a:r>
            <a:r>
              <a:rPr lang="en-US" sz="1100" err="1">
                <a:latin typeface="Georgia"/>
                <a:cs typeface="Calibri Light"/>
              </a:rPr>
              <a:t>diarias</a:t>
            </a:r>
            <a:r>
              <a:rPr lang="en-US" sz="1100">
                <a:latin typeface="Georgia"/>
                <a:cs typeface="Calibri Light"/>
              </a:rPr>
              <a:t>. </a:t>
            </a:r>
          </a:p>
          <a:p>
            <a:pPr>
              <a:spcAft>
                <a:spcPts val="600"/>
              </a:spcAft>
              <a:buFont typeface="Arial" pitchFamily="34" charset="0"/>
              <a:buChar char="•"/>
            </a:pPr>
            <a:r>
              <a:rPr lang="en-US" sz="1100" err="1">
                <a:latin typeface="Georgia"/>
                <a:cs typeface="Calibri Light"/>
              </a:rPr>
              <a:t>Puede</a:t>
            </a:r>
            <a:r>
              <a:rPr lang="en-US" sz="1100">
                <a:latin typeface="Georgia"/>
                <a:cs typeface="Calibri Light"/>
              </a:rPr>
              <a:t> </a:t>
            </a:r>
            <a:r>
              <a:rPr lang="en-US" sz="1100" err="1">
                <a:latin typeface="Georgia"/>
                <a:cs typeface="Calibri Light"/>
              </a:rPr>
              <a:t>llevar</a:t>
            </a:r>
            <a:r>
              <a:rPr lang="en-US" sz="1100">
                <a:latin typeface="Georgia"/>
                <a:cs typeface="Calibri Light"/>
              </a:rPr>
              <a:t> al </a:t>
            </a:r>
            <a:r>
              <a:rPr lang="en-US" sz="1100" err="1">
                <a:latin typeface="Georgia"/>
                <a:cs typeface="Calibri Light"/>
              </a:rPr>
              <a:t>aislamiento</a:t>
            </a:r>
            <a:r>
              <a:rPr lang="en-US" sz="1100">
                <a:latin typeface="Georgia"/>
                <a:cs typeface="Calibri Light"/>
              </a:rPr>
              <a:t> social, </a:t>
            </a:r>
            <a:r>
              <a:rPr lang="en-US" sz="1100" err="1">
                <a:latin typeface="Georgia"/>
                <a:cs typeface="Calibri Light"/>
              </a:rPr>
              <a:t>soledad</a:t>
            </a:r>
            <a:r>
              <a:rPr lang="en-US" sz="1100">
                <a:latin typeface="Georgia"/>
                <a:cs typeface="Calibri Light"/>
              </a:rPr>
              <a:t> y </a:t>
            </a:r>
            <a:r>
              <a:rPr lang="en-US" sz="1100" err="1">
                <a:latin typeface="Georgia"/>
                <a:cs typeface="Calibri Light"/>
              </a:rPr>
              <a:t>menores</a:t>
            </a:r>
            <a:r>
              <a:rPr lang="en-US" sz="1100">
                <a:latin typeface="Georgia"/>
                <a:cs typeface="Calibri Light"/>
              </a:rPr>
              <a:t> </a:t>
            </a:r>
            <a:r>
              <a:rPr lang="en-US" sz="1100" err="1">
                <a:latin typeface="Georgia"/>
                <a:cs typeface="Calibri Light"/>
              </a:rPr>
              <a:t>niveles</a:t>
            </a:r>
            <a:r>
              <a:rPr lang="en-US" sz="1100">
                <a:latin typeface="Georgia"/>
                <a:cs typeface="Calibri Light"/>
              </a:rPr>
              <a:t> de </a:t>
            </a:r>
            <a:r>
              <a:rPr lang="en-US" sz="1100" err="1">
                <a:latin typeface="Georgia"/>
                <a:cs typeface="Calibri Light"/>
              </a:rPr>
              <a:t>contacto</a:t>
            </a:r>
            <a:r>
              <a:rPr lang="en-US" sz="1100">
                <a:latin typeface="Georgia"/>
                <a:cs typeface="Calibri Light"/>
              </a:rPr>
              <a:t> con </a:t>
            </a:r>
            <a:r>
              <a:rPr lang="en-US" sz="1100" err="1">
                <a:latin typeface="Georgia"/>
                <a:cs typeface="Calibri Light"/>
              </a:rPr>
              <a:t>familiares</a:t>
            </a:r>
            <a:r>
              <a:rPr lang="en-US" sz="1100">
                <a:latin typeface="Georgia"/>
                <a:cs typeface="Calibri Light"/>
              </a:rPr>
              <a:t> y amigos. El ratio de </a:t>
            </a:r>
            <a:r>
              <a:rPr lang="en-US" sz="1100" err="1">
                <a:latin typeface="Georgia"/>
                <a:cs typeface="Calibri Light"/>
              </a:rPr>
              <a:t>problemas</a:t>
            </a:r>
            <a:r>
              <a:rPr lang="en-US" sz="1100">
                <a:latin typeface="Georgia"/>
                <a:cs typeface="Calibri Light"/>
              </a:rPr>
              <a:t> </a:t>
            </a:r>
            <a:r>
              <a:rPr lang="en-US" sz="1100" err="1">
                <a:latin typeface="Georgia"/>
                <a:cs typeface="Calibri Light"/>
              </a:rPr>
              <a:t>psicológicos</a:t>
            </a:r>
            <a:r>
              <a:rPr lang="en-US" sz="1100">
                <a:latin typeface="Georgia"/>
                <a:cs typeface="Calibri Light"/>
              </a:rPr>
              <a:t> es </a:t>
            </a:r>
            <a:r>
              <a:rPr lang="en-US" sz="1100" err="1">
                <a:latin typeface="Georgia"/>
                <a:cs typeface="Calibri Light"/>
              </a:rPr>
              <a:t>más</a:t>
            </a:r>
            <a:r>
              <a:rPr lang="en-US" sz="1100">
                <a:latin typeface="Georgia"/>
                <a:cs typeface="Calibri Light"/>
              </a:rPr>
              <a:t> altos </a:t>
            </a:r>
            <a:r>
              <a:rPr lang="en-US" sz="1100" err="1">
                <a:latin typeface="Georgia"/>
                <a:cs typeface="Calibri Light"/>
              </a:rPr>
              <a:t>cuando</a:t>
            </a:r>
            <a:r>
              <a:rPr lang="en-US" sz="1100">
                <a:latin typeface="Georgia"/>
                <a:cs typeface="Calibri Light"/>
              </a:rPr>
              <a:t> se </a:t>
            </a:r>
            <a:r>
              <a:rPr lang="en-US" sz="1100" err="1">
                <a:latin typeface="Georgia"/>
                <a:cs typeface="Calibri Light"/>
              </a:rPr>
              <a:t>tiene</a:t>
            </a:r>
            <a:r>
              <a:rPr lang="en-US" sz="1100">
                <a:latin typeface="Georgia"/>
                <a:cs typeface="Calibri Light"/>
              </a:rPr>
              <a:t> </a:t>
            </a:r>
            <a:r>
              <a:rPr lang="en-US" sz="1100" err="1">
                <a:latin typeface="Georgia"/>
                <a:cs typeface="Calibri Light"/>
              </a:rPr>
              <a:t>pérdida</a:t>
            </a:r>
            <a:r>
              <a:rPr lang="en-US" sz="1100">
                <a:latin typeface="Georgia"/>
                <a:cs typeface="Calibri Light"/>
              </a:rPr>
              <a:t> </a:t>
            </a:r>
            <a:r>
              <a:rPr lang="en-US" sz="1100" err="1">
                <a:latin typeface="Georgia"/>
                <a:cs typeface="Calibri Light"/>
              </a:rPr>
              <a:t>auditiva</a:t>
            </a:r>
            <a:r>
              <a:rPr lang="en-US" sz="1100">
                <a:latin typeface="Georgia"/>
                <a:cs typeface="Calibri Light"/>
              </a:rPr>
              <a:t>: 30,3% </a:t>
            </a:r>
            <a:r>
              <a:rPr lang="en-US" sz="1100" err="1">
                <a:latin typeface="Georgia"/>
                <a:cs typeface="Calibri Light"/>
              </a:rPr>
              <a:t>tienen</a:t>
            </a:r>
            <a:r>
              <a:rPr lang="en-US" sz="1100">
                <a:latin typeface="Georgia"/>
                <a:cs typeface="Calibri Light"/>
              </a:rPr>
              <a:t> </a:t>
            </a:r>
            <a:r>
              <a:rPr lang="en-US" sz="1100" err="1">
                <a:latin typeface="Georgia"/>
                <a:cs typeface="Calibri Light"/>
              </a:rPr>
              <a:t>problemas</a:t>
            </a:r>
            <a:r>
              <a:rPr lang="en-US" sz="1100">
                <a:latin typeface="Georgia"/>
                <a:cs typeface="Calibri Light"/>
              </a:rPr>
              <a:t> </a:t>
            </a:r>
            <a:r>
              <a:rPr lang="en-US" sz="1100" err="1">
                <a:latin typeface="Georgia"/>
                <a:cs typeface="Calibri Light"/>
              </a:rPr>
              <a:t>psicológicos</a:t>
            </a:r>
            <a:r>
              <a:rPr lang="en-US" sz="1100">
                <a:latin typeface="Georgia"/>
                <a:cs typeface="Calibri Light"/>
              </a:rPr>
              <a:t>, </a:t>
            </a:r>
            <a:r>
              <a:rPr lang="en-US" sz="1100" err="1">
                <a:latin typeface="Georgia"/>
                <a:cs typeface="Calibri Light"/>
              </a:rPr>
              <a:t>mientras</a:t>
            </a:r>
            <a:r>
              <a:rPr lang="en-US" sz="1100">
                <a:latin typeface="Georgia"/>
                <a:cs typeface="Calibri Light"/>
              </a:rPr>
              <a:t> que sin </a:t>
            </a:r>
            <a:r>
              <a:rPr lang="en-US" sz="1100" err="1">
                <a:latin typeface="Georgia"/>
                <a:cs typeface="Calibri Light"/>
              </a:rPr>
              <a:t>pérdida</a:t>
            </a:r>
            <a:r>
              <a:rPr lang="en-US" sz="1100">
                <a:latin typeface="Georgia"/>
                <a:cs typeface="Calibri Light"/>
              </a:rPr>
              <a:t> </a:t>
            </a:r>
            <a:r>
              <a:rPr lang="en-US" sz="1100" err="1">
                <a:latin typeface="Georgia"/>
                <a:cs typeface="Calibri Light"/>
              </a:rPr>
              <a:t>auditiva</a:t>
            </a:r>
            <a:r>
              <a:rPr lang="en-US" sz="1100">
                <a:latin typeface="Georgia"/>
                <a:cs typeface="Calibri Light"/>
              </a:rPr>
              <a:t> </a:t>
            </a:r>
            <a:r>
              <a:rPr lang="en-US" sz="1100" err="1">
                <a:latin typeface="Georgia"/>
                <a:cs typeface="Calibri Light"/>
              </a:rPr>
              <a:t>esto</a:t>
            </a:r>
            <a:r>
              <a:rPr lang="en-US" sz="1100">
                <a:latin typeface="Georgia"/>
                <a:cs typeface="Calibri Light"/>
              </a:rPr>
              <a:t> </a:t>
            </a:r>
            <a:r>
              <a:rPr lang="en-US" sz="1100" err="1">
                <a:latin typeface="Georgia"/>
                <a:cs typeface="Calibri Light"/>
              </a:rPr>
              <a:t>baja</a:t>
            </a:r>
            <a:r>
              <a:rPr lang="en-US" sz="1100">
                <a:latin typeface="Georgia"/>
                <a:cs typeface="Calibri Light"/>
              </a:rPr>
              <a:t> al 17%. </a:t>
            </a:r>
          </a:p>
          <a:p>
            <a:pPr>
              <a:spcAft>
                <a:spcPts val="600"/>
              </a:spcAft>
              <a:buFont typeface="Arial" pitchFamily="34" charset="0"/>
              <a:buChar char="•"/>
            </a:pPr>
            <a:r>
              <a:rPr lang="en-US" sz="1100">
                <a:latin typeface="Georgia"/>
                <a:cs typeface="Calibri Light"/>
              </a:rPr>
              <a:t>15,4% de los que </a:t>
            </a:r>
            <a:r>
              <a:rPr lang="en-US" sz="1100" err="1">
                <a:latin typeface="Georgia"/>
                <a:cs typeface="Calibri Light"/>
              </a:rPr>
              <a:t>tienen</a:t>
            </a:r>
            <a:r>
              <a:rPr lang="en-US" sz="1100">
                <a:latin typeface="Georgia"/>
                <a:cs typeface="Calibri Light"/>
              </a:rPr>
              <a:t> </a:t>
            </a:r>
            <a:r>
              <a:rPr lang="en-US" sz="1100" err="1">
                <a:latin typeface="Georgia"/>
                <a:cs typeface="Calibri Light"/>
              </a:rPr>
              <a:t>pérdida</a:t>
            </a:r>
            <a:r>
              <a:rPr lang="en-US" sz="1100">
                <a:latin typeface="Georgia"/>
                <a:cs typeface="Calibri Light"/>
              </a:rPr>
              <a:t> </a:t>
            </a:r>
            <a:r>
              <a:rPr lang="en-US" sz="1100" err="1">
                <a:latin typeface="Georgia"/>
                <a:cs typeface="Calibri Light"/>
              </a:rPr>
              <a:t>auditiva</a:t>
            </a:r>
            <a:r>
              <a:rPr lang="en-US" sz="1100">
                <a:latin typeface="Georgia"/>
                <a:cs typeface="Calibri Light"/>
              </a:rPr>
              <a:t> </a:t>
            </a:r>
            <a:r>
              <a:rPr lang="en-US" sz="1100" err="1">
                <a:latin typeface="Georgia"/>
                <a:cs typeface="Calibri Light"/>
              </a:rPr>
              <a:t>usan</a:t>
            </a:r>
            <a:r>
              <a:rPr lang="en-US" sz="1100">
                <a:latin typeface="Georgia"/>
                <a:cs typeface="Calibri Light"/>
              </a:rPr>
              <a:t> </a:t>
            </a:r>
            <a:r>
              <a:rPr lang="en-US" sz="1100" err="1">
                <a:latin typeface="Georgia"/>
                <a:cs typeface="Calibri Light"/>
              </a:rPr>
              <a:t>antidepresivos</a:t>
            </a:r>
            <a:r>
              <a:rPr lang="en-US" sz="1100">
                <a:latin typeface="Georgia"/>
                <a:cs typeface="Calibri Light"/>
              </a:rPr>
              <a:t>, </a:t>
            </a:r>
            <a:r>
              <a:rPr lang="en-US" sz="1100" err="1">
                <a:latin typeface="Georgia"/>
                <a:cs typeface="Calibri Light"/>
              </a:rPr>
              <a:t>mientras</a:t>
            </a:r>
            <a:r>
              <a:rPr lang="en-US" sz="1100">
                <a:latin typeface="Georgia"/>
                <a:cs typeface="Calibri Light"/>
              </a:rPr>
              <a:t> que la media de personas sin </a:t>
            </a:r>
            <a:r>
              <a:rPr lang="en-US" sz="1100" err="1">
                <a:latin typeface="Georgia"/>
                <a:cs typeface="Calibri Light"/>
              </a:rPr>
              <a:t>pérdida</a:t>
            </a:r>
            <a:r>
              <a:rPr lang="en-US" sz="1100">
                <a:latin typeface="Georgia"/>
                <a:cs typeface="Calibri Light"/>
              </a:rPr>
              <a:t> </a:t>
            </a:r>
            <a:r>
              <a:rPr lang="en-US" sz="1100" err="1">
                <a:latin typeface="Georgia"/>
                <a:cs typeface="Calibri Light"/>
              </a:rPr>
              <a:t>auditiva</a:t>
            </a:r>
            <a:r>
              <a:rPr lang="en-US" sz="1100">
                <a:latin typeface="Georgia"/>
                <a:cs typeface="Calibri Light"/>
              </a:rPr>
              <a:t> que los </a:t>
            </a:r>
            <a:r>
              <a:rPr lang="en-US" sz="1100" err="1">
                <a:latin typeface="Georgia"/>
                <a:cs typeface="Calibri Light"/>
              </a:rPr>
              <a:t>toma</a:t>
            </a:r>
            <a:r>
              <a:rPr lang="en-US" sz="1100">
                <a:latin typeface="Georgia"/>
                <a:cs typeface="Calibri Light"/>
              </a:rPr>
              <a:t> es </a:t>
            </a:r>
            <a:r>
              <a:rPr lang="en-US" sz="1100" err="1">
                <a:latin typeface="Georgia"/>
                <a:cs typeface="Calibri Light"/>
              </a:rPr>
              <a:t>el</a:t>
            </a:r>
            <a:r>
              <a:rPr lang="en-US" sz="1100">
                <a:latin typeface="Georgia"/>
                <a:cs typeface="Calibri Light"/>
              </a:rPr>
              <a:t> 5,9%. </a:t>
            </a:r>
          </a:p>
          <a:p>
            <a:endParaRPr lang="en-US" sz="1400" b="1">
              <a:solidFill>
                <a:schemeClr val="accent1"/>
              </a:solidFill>
              <a:latin typeface="Georgia" panose="02040502050405020303" pitchFamily="18" charset="0"/>
            </a:endParaRPr>
          </a:p>
          <a:p>
            <a:r>
              <a:rPr lang="en-US" sz="1400" b="1">
                <a:solidFill>
                  <a:schemeClr val="accent1"/>
                </a:solidFill>
                <a:latin typeface="Georgia" panose="02040502050405020303" pitchFamily="18" charset="0"/>
              </a:rPr>
              <a:t>References</a:t>
            </a:r>
          </a:p>
          <a:p>
            <a:r>
              <a:rPr lang="en-US" sz="1050">
                <a:latin typeface="Georgia" panose="02040502050405020303" pitchFamily="18" charset="0"/>
                <a:hlinkClick r:id="rId3">
                  <a:extLst>
                    <a:ext uri="{A12FA001-AC4F-418D-AE19-62706E023703}">
                      <ahyp:hlinkClr xmlns:ahyp="http://schemas.microsoft.com/office/drawing/2018/hyperlinkcolor" val="tx"/>
                    </a:ext>
                  </a:extLst>
                </a:hlinkClick>
              </a:rPr>
              <a:t>https://www.ncbi.nlm.nih.gov/pmc/articles/PMC6698612/</a:t>
            </a:r>
            <a:r>
              <a:rPr lang="en-US" sz="1050">
                <a:latin typeface="Georgia" panose="02040502050405020303" pitchFamily="18" charset="0"/>
              </a:rPr>
              <a:t>  </a:t>
            </a:r>
          </a:p>
          <a:p>
            <a:r>
              <a:rPr lang="en-US" sz="1050">
                <a:latin typeface="Georgia" panose="02040502050405020303" pitchFamily="18" charset="0"/>
                <a:hlinkClick r:id="rId4">
                  <a:extLst>
                    <a:ext uri="{A12FA001-AC4F-418D-AE19-62706E023703}">
                      <ahyp:hlinkClr xmlns:ahyp="http://schemas.microsoft.com/office/drawing/2018/hyperlinkcolor" val="tx"/>
                    </a:ext>
                  </a:extLst>
                </a:hlinkClick>
              </a:rPr>
              <a:t>https://jamanetwork.com/journals/jamanetworkopen/fullarticle/2768374</a:t>
            </a:r>
            <a:r>
              <a:rPr lang="en-US" sz="1050">
                <a:latin typeface="Georgia" panose="02040502050405020303" pitchFamily="18" charset="0"/>
              </a:rPr>
              <a:t> </a:t>
            </a:r>
          </a:p>
          <a:p>
            <a:r>
              <a:rPr lang="en-US" sz="1400" b="1">
                <a:solidFill>
                  <a:schemeClr val="accent1"/>
                </a:solidFill>
                <a:latin typeface="Georgia" panose="02040502050405020303" pitchFamily="18" charset="0"/>
              </a:rPr>
              <a:t> </a:t>
            </a:r>
          </a:p>
          <a:p>
            <a:endParaRPr lang="en-US"/>
          </a:p>
          <a:p>
            <a:endParaRPr lang="en-US"/>
          </a:p>
        </p:txBody>
      </p:sp>
      <p:pic>
        <p:nvPicPr>
          <p:cNvPr id="4" name="Picture 3" descr="Diagram&#10;&#10;Description automatically generated">
            <a:extLst>
              <a:ext uri="{FF2B5EF4-FFF2-40B4-BE49-F238E27FC236}">
                <a16:creationId xmlns:a16="http://schemas.microsoft.com/office/drawing/2014/main" id="{73E26D76-85A5-41D4-88E2-0F83035376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654" y="1459357"/>
            <a:ext cx="3966464" cy="2231136"/>
          </a:xfrm>
          <a:prstGeom prst="rect">
            <a:avLst/>
          </a:prstGeom>
        </p:spPr>
      </p:pic>
    </p:spTree>
    <p:extLst>
      <p:ext uri="{BB962C8B-B14F-4D97-AF65-F5344CB8AC3E}">
        <p14:creationId xmlns:p14="http://schemas.microsoft.com/office/powerpoint/2010/main" val="81265433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n°2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247590"/>
          </a:xfrm>
          <a:prstGeom prst="rect">
            <a:avLst/>
          </a:prstGeom>
          <a:noFill/>
        </p:spPr>
        <p:txBody>
          <a:bodyPr wrap="square" lIns="91440" tIns="45720" rIns="91440" bIns="45720" rtlCol="0" anchor="t">
            <a:spAutoFit/>
          </a:bodyPr>
          <a:lstStyle/>
          <a:p>
            <a:r>
              <a:rPr lang="en-US" sz="1400" b="1" err="1">
                <a:solidFill>
                  <a:schemeClr val="accent1"/>
                </a:solidFill>
                <a:latin typeface="Georgia"/>
              </a:rPr>
              <a:t>Sugerencia</a:t>
            </a:r>
            <a:r>
              <a:rPr lang="en-US" sz="1400" b="1">
                <a:solidFill>
                  <a:schemeClr val="accent1"/>
                </a:solidFill>
                <a:latin typeface="Georgia"/>
              </a:rPr>
              <a:t> de tweet</a:t>
            </a:r>
            <a:endParaRPr lang="en-US" sz="1100">
              <a:latin typeface="Georgia"/>
              <a:cs typeface="Calibri Light"/>
            </a:endParaRPr>
          </a:p>
          <a:p>
            <a:r>
              <a:rPr lang="es-ES" sz="1100">
                <a:latin typeface="Georgia" pitchFamily="18" charset="0"/>
              </a:rPr>
              <a:t>A medida que la población europea envejece, la incidencia de la pérdida auditiva aumentará. Puede impactarte a ti, a tu familia o amigos. Debemos tratar la pérdida auditiva de forma adecuada para ayudar a los europeos a envejecer activamente y proteger su salud mental. #Escucha</a:t>
            </a:r>
            <a:r>
              <a:rPr lang="en-US" sz="1100">
                <a:latin typeface="Georgia"/>
                <a:cs typeface="Calibri Light"/>
              </a:rPr>
              <a:t>#</a:t>
            </a:r>
            <a:r>
              <a:rPr lang="en-US" sz="1100" err="1">
                <a:latin typeface="Georgia"/>
                <a:cs typeface="Calibri Light"/>
              </a:rPr>
              <a:t>ListenUp</a:t>
            </a:r>
            <a:r>
              <a:rPr lang="en-US" sz="1100">
                <a:latin typeface="Georgia"/>
                <a:cs typeface="Calibri Light"/>
              </a:rPr>
              <a:t> </a:t>
            </a:r>
          </a:p>
          <a:p>
            <a:r>
              <a:rPr lang="en-US" sz="1400" b="1" err="1">
                <a:solidFill>
                  <a:schemeClr val="accent1"/>
                </a:solidFill>
                <a:latin typeface="Georgia"/>
              </a:rPr>
              <a:t>Información</a:t>
            </a:r>
            <a:r>
              <a:rPr lang="en-US" sz="1400" b="1">
                <a:solidFill>
                  <a:schemeClr val="accent1"/>
                </a:solidFill>
                <a:latin typeface="Georgia"/>
              </a:rPr>
              <a:t> de </a:t>
            </a:r>
            <a:r>
              <a:rPr lang="en-US" sz="1400" b="1" err="1">
                <a:solidFill>
                  <a:schemeClr val="accent1"/>
                </a:solidFill>
                <a:latin typeface="Georgia"/>
              </a:rPr>
              <a:t>soporte</a:t>
            </a:r>
            <a:endParaRPr lang="en-US" sz="1400" b="1">
              <a:solidFill>
                <a:schemeClr val="accent1"/>
              </a:solidFill>
              <a:latin typeface="Georgia"/>
            </a:endParaRPr>
          </a:p>
          <a:p>
            <a:pPr>
              <a:spcAft>
                <a:spcPts val="600"/>
              </a:spcAft>
            </a:pPr>
            <a:r>
              <a:rPr lang="es-ES" sz="1100">
                <a:latin typeface="Georgia" pitchFamily="18" charset="0"/>
              </a:rPr>
              <a:t>• La población de personas de 65 años o más en la UE-27 aumentará significativamente, pasando de 90,5 millones (2019) a 129,8 millones (2050).</a:t>
            </a:r>
          </a:p>
          <a:p>
            <a:pPr>
              <a:spcAft>
                <a:spcPts val="600"/>
              </a:spcAft>
            </a:pPr>
            <a:r>
              <a:rPr lang="es-ES" sz="1100">
                <a:latin typeface="Georgia" pitchFamily="18" charset="0"/>
              </a:rPr>
              <a:t>• Existe un fuerte vínculo entre el envejecimiento y la pérdida auditiva: en Europa, el 10,9 % de las personas de 60 a 69 años experimentan pérdida auditiva. Esta prevalencia alcanza el 42% de las personas de 80-89 años y más del 56% para los mayores de 90 años.</a:t>
            </a:r>
          </a:p>
          <a:p>
            <a:pPr>
              <a:spcAft>
                <a:spcPts val="600"/>
              </a:spcAft>
            </a:pPr>
            <a:r>
              <a:rPr lang="es-ES" sz="1100">
                <a:latin typeface="Georgia" pitchFamily="18" charset="0"/>
              </a:rPr>
              <a:t>• 1 de cada 3 personas mayores de 70 años afirma que su ansiedad ha empeorado.</a:t>
            </a:r>
          </a:p>
          <a:p>
            <a:pPr>
              <a:spcAft>
                <a:spcPts val="600"/>
              </a:spcAft>
            </a:pPr>
            <a:r>
              <a:rPr lang="es-ES" sz="1100">
                <a:latin typeface="Georgia" pitchFamily="18" charset="0"/>
              </a:rPr>
              <a:t>• El 30,3% de las personas con discapacidad auditiva experimentan malestar psicológico, mientras que solo el 17% de las personas sin discapacidad auditiva presentan este tipo de malestar.</a:t>
            </a:r>
            <a:endParaRPr lang="en-US" sz="1400" b="1">
              <a:solidFill>
                <a:schemeClr val="accent1"/>
              </a:solidFill>
              <a:latin typeface="Georgia" panose="02040502050405020303" pitchFamily="18" charset="0"/>
            </a:endParaRPr>
          </a:p>
          <a:p>
            <a:r>
              <a:rPr lang="en-US" sz="1400" b="1">
                <a:solidFill>
                  <a:schemeClr val="accent1"/>
                </a:solidFill>
                <a:latin typeface="Georgia"/>
              </a:rPr>
              <a:t>References</a:t>
            </a:r>
          </a:p>
          <a:p>
            <a:r>
              <a:rPr lang="en-US" sz="900">
                <a:latin typeface="Georgia"/>
                <a:hlinkClick r:id="rId3"/>
              </a:rPr>
              <a:t>https://www.who.int/publications/i/item/world-report-on-hearing</a:t>
            </a:r>
            <a:r>
              <a:rPr lang="en-US" sz="900">
                <a:latin typeface="Georgia"/>
              </a:rPr>
              <a:t> </a:t>
            </a:r>
            <a:br>
              <a:rPr lang="en-US" sz="900">
                <a:latin typeface="Georgia" panose="02040502050405020303" pitchFamily="18" charset="0"/>
              </a:rPr>
            </a:br>
            <a:r>
              <a:rPr lang="en-US" sz="900" err="1">
                <a:latin typeface="Georgia"/>
              </a:rPr>
              <a:t>D’Haese</a:t>
            </a:r>
            <a:r>
              <a:rPr lang="en-US" sz="900">
                <a:latin typeface="Georgia"/>
              </a:rPr>
              <a:t> PSC, De </a:t>
            </a:r>
            <a:r>
              <a:rPr lang="en-US" sz="900" err="1">
                <a:latin typeface="Georgia"/>
              </a:rPr>
              <a:t>Bodt</a:t>
            </a:r>
            <a:r>
              <a:rPr lang="en-US" sz="900">
                <a:latin typeface="Georgia"/>
              </a:rPr>
              <a:t> M, Van </a:t>
            </a:r>
            <a:r>
              <a:rPr lang="en-US" sz="900" err="1">
                <a:latin typeface="Georgia"/>
              </a:rPr>
              <a:t>Rompaey</a:t>
            </a:r>
            <a:r>
              <a:rPr lang="en-US" sz="900">
                <a:latin typeface="Georgia"/>
              </a:rPr>
              <a:t> V, Van de </a:t>
            </a:r>
            <a:r>
              <a:rPr lang="en-US" sz="900" err="1">
                <a:latin typeface="Georgia"/>
              </a:rPr>
              <a:t>Heyning</a:t>
            </a:r>
            <a:r>
              <a:rPr lang="en-US" sz="900">
                <a:latin typeface="Georgia"/>
              </a:rPr>
              <a:t> P. Awareness of Hearing Loss in Older Adults: Results of a Survey Conducted in 500 Subjects Across 5 European Countries as a Basis for an Online Awareness Campaign. Inquiry. 2018;55:1-9.</a:t>
            </a:r>
          </a:p>
          <a:p>
            <a:endParaRPr lang="en-US" sz="1400" b="1">
              <a:solidFill>
                <a:schemeClr val="accent1"/>
              </a:solidFill>
              <a:latin typeface="Georgia" panose="02040502050405020303" pitchFamily="18" charset="0"/>
            </a:endParaRPr>
          </a:p>
          <a:p>
            <a:endParaRPr lang="en-US"/>
          </a:p>
          <a:p>
            <a:endParaRPr lang="en-US"/>
          </a:p>
        </p:txBody>
      </p:sp>
      <p:pic>
        <p:nvPicPr>
          <p:cNvPr id="3" name="Picture 2" descr="Diagram, timeline&#10;&#10;Description automatically generated">
            <a:extLst>
              <a:ext uri="{FF2B5EF4-FFF2-40B4-BE49-F238E27FC236}">
                <a16:creationId xmlns:a16="http://schemas.microsoft.com/office/drawing/2014/main" id="{AFF3CF63-4A69-4CCA-891B-66283365F4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837" y="1509649"/>
            <a:ext cx="3787648" cy="2130552"/>
          </a:xfrm>
          <a:prstGeom prst="rect">
            <a:avLst/>
          </a:prstGeom>
        </p:spPr>
      </p:pic>
    </p:spTree>
    <p:extLst>
      <p:ext uri="{BB962C8B-B14F-4D97-AF65-F5344CB8AC3E}">
        <p14:creationId xmlns:p14="http://schemas.microsoft.com/office/powerpoint/2010/main" val="2670031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n°3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72323" y="516000"/>
            <a:ext cx="4625788" cy="4708981"/>
          </a:xfrm>
          <a:prstGeom prst="rect">
            <a:avLst/>
          </a:prstGeom>
          <a:noFill/>
        </p:spPr>
        <p:txBody>
          <a:bodyPr wrap="square" lIns="91440" tIns="45720" rIns="91440" bIns="45720" rtlCol="0" anchor="t">
            <a:spAutoFit/>
          </a:bodyPr>
          <a:lstStyle/>
          <a:p>
            <a:r>
              <a:rPr lang="en-US" sz="1400" b="1" err="1">
                <a:solidFill>
                  <a:schemeClr val="accent1"/>
                </a:solidFill>
                <a:latin typeface="Georgia"/>
              </a:rPr>
              <a:t>Sugerencia</a:t>
            </a:r>
            <a:r>
              <a:rPr lang="en-US" sz="1400" b="1">
                <a:solidFill>
                  <a:schemeClr val="accent1"/>
                </a:solidFill>
                <a:latin typeface="Georgia"/>
              </a:rPr>
              <a:t> de tweet</a:t>
            </a:r>
            <a:endParaRPr lang="en-US" sz="1600">
              <a:solidFill>
                <a:schemeClr val="accent1"/>
              </a:solidFill>
              <a:latin typeface="Georgia"/>
            </a:endParaRPr>
          </a:p>
          <a:p>
            <a:r>
              <a:rPr lang="es-ES" sz="1100">
                <a:latin typeface="Georgia"/>
              </a:rPr>
              <a:t>Apoyamos la campaña de la @OMS “Para oír de por vida, escucha con atención”. Para 2050, 1 de cada 4 europeos puede sufrir de pérdida auditiva, lo que provocará comorbilidades costosas, como problemas de salud mental.</a:t>
            </a:r>
          </a:p>
          <a:p>
            <a:r>
              <a:rPr lang="es-ES" sz="1100">
                <a:latin typeface="Georgia"/>
              </a:rPr>
              <a:t>La detección y el tratamiento son clave para vivir una vida mejor y más larga. #Escucha</a:t>
            </a:r>
            <a:r>
              <a:rPr lang="en-US" sz="1100">
                <a:latin typeface="Georgia"/>
                <a:cs typeface="Calibri Light"/>
              </a:rPr>
              <a:t>#ListenUp </a:t>
            </a:r>
          </a:p>
          <a:p>
            <a:endParaRPr lang="en-US" sz="1400" b="1">
              <a:solidFill>
                <a:schemeClr val="accent1"/>
              </a:solidFill>
              <a:latin typeface="Georgia"/>
            </a:endParaRPr>
          </a:p>
          <a:p>
            <a:pPr>
              <a:spcAft>
                <a:spcPts val="600"/>
              </a:spcAft>
            </a:pPr>
            <a:r>
              <a:rPr lang="en-US" sz="1400" b="1" err="1">
                <a:solidFill>
                  <a:schemeClr val="accent1"/>
                </a:solidFill>
                <a:latin typeface="Georgia"/>
              </a:rPr>
              <a:t>Información</a:t>
            </a:r>
            <a:r>
              <a:rPr lang="en-US" sz="1400" b="1">
                <a:solidFill>
                  <a:schemeClr val="accent1"/>
                </a:solidFill>
                <a:latin typeface="Georgia"/>
              </a:rPr>
              <a:t> de </a:t>
            </a:r>
            <a:r>
              <a:rPr lang="en-US" sz="1400" b="1" err="1">
                <a:solidFill>
                  <a:schemeClr val="accent1"/>
                </a:solidFill>
                <a:latin typeface="Georgia"/>
              </a:rPr>
              <a:t>soporte</a:t>
            </a:r>
            <a:endParaRPr lang="en-US" sz="1400" b="1">
              <a:solidFill>
                <a:schemeClr val="accent1"/>
              </a:solidFill>
              <a:latin typeface="Georgia"/>
            </a:endParaRPr>
          </a:p>
          <a:p>
            <a:pPr>
              <a:spcAft>
                <a:spcPts val="600"/>
              </a:spcAft>
            </a:pPr>
            <a:r>
              <a:rPr lang="es-ES" sz="1100">
                <a:latin typeface="Georgia"/>
              </a:rPr>
              <a:t>• El comienzo de la pérdida auditiva suele ser sutil y puede pasar desapercibido. En particular, las personas de 60 años con pérdida auditiva no reconocida o no tratada tienen un mayor riesgo de aislamiento social y deterioro cognitivo.</a:t>
            </a:r>
          </a:p>
          <a:p>
            <a:pPr>
              <a:spcAft>
                <a:spcPts val="600"/>
              </a:spcAft>
            </a:pPr>
            <a:r>
              <a:rPr lang="es-ES" sz="1100">
                <a:latin typeface="Georgia"/>
              </a:rPr>
              <a:t>• Las personas suelen esperar hasta 10 años antes de buscar atención auditiva, lo que hace que la implementación de exámenes auditivos sistemáticos en las personas mayores sea un paso crucial.</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900">
                <a:latin typeface="Georgia"/>
                <a:hlinkClick r:id="rId3"/>
              </a:rPr>
              <a:t>https://www.who.int/campaigns/world-hearing-day/2022</a:t>
            </a:r>
            <a:r>
              <a:rPr lang="en-US" sz="900">
                <a:latin typeface="Georgia"/>
              </a:rPr>
              <a:t> </a:t>
            </a:r>
            <a:endParaRPr lang="en-US" sz="900">
              <a:latin typeface="Georgia" panose="02040502050405020303" pitchFamily="18" charset="0"/>
            </a:endParaRPr>
          </a:p>
          <a:p>
            <a:pPr marL="0" marR="0" lvl="0" indent="0" algn="l" defTabSz="914400">
              <a:lnSpc>
                <a:spcPct val="100000"/>
              </a:lnSpc>
              <a:spcBef>
                <a:spcPts val="0"/>
              </a:spcBef>
              <a:spcAft>
                <a:spcPts val="0"/>
              </a:spcAft>
              <a:buNone/>
              <a:tabLst/>
              <a:defRPr/>
            </a:pPr>
            <a:r>
              <a:rPr lang="en-US" sz="900">
                <a:ea typeface="+mn-lt"/>
                <a:cs typeface="+mn-lt"/>
                <a:hlinkClick r:id="rId4"/>
              </a:rPr>
              <a:t>https://ec.europa.eu/eurostat/statistics-explained/index.php?title=Population_and_population_change_statistics</a:t>
            </a:r>
            <a:endParaRPr lang="en-US" sz="900">
              <a:ea typeface="+mn-lt"/>
              <a:cs typeface="+mn-lt"/>
            </a:endParaRPr>
          </a:p>
          <a:p>
            <a:pPr marL="0" marR="0" lvl="0" indent="0" algn="l" defTabSz="914400">
              <a:lnSpc>
                <a:spcPct val="100000"/>
              </a:lnSpc>
              <a:spcBef>
                <a:spcPts val="0"/>
              </a:spcBef>
              <a:spcAft>
                <a:spcPts val="0"/>
              </a:spcAft>
              <a:buNone/>
              <a:tabLst/>
              <a:defRPr/>
            </a:pPr>
            <a:r>
              <a:rPr lang="en-US" sz="900">
                <a:hlinkClick r:id="rId5"/>
              </a:rPr>
              <a:t>https://ec.europa.eu/eurostat/statistics-explained/index.php?title=People_in_the_EU_-_population_projections&amp;oldid=497115#Population_projections</a:t>
            </a:r>
            <a:endParaRPr lang="en-US" sz="900"/>
          </a:p>
          <a:p>
            <a:pPr marL="0" marR="0" lvl="0" indent="0" algn="l" defTabSz="914400">
              <a:lnSpc>
                <a:spcPct val="100000"/>
              </a:lnSpc>
              <a:spcBef>
                <a:spcPts val="0"/>
              </a:spcBef>
              <a:spcAft>
                <a:spcPts val="0"/>
              </a:spcAft>
              <a:buNone/>
              <a:tabLst/>
              <a:defRPr/>
            </a:pPr>
            <a:r>
              <a:rPr lang="en-US" sz="900">
                <a:hlinkClick r:id="rId6"/>
              </a:rPr>
              <a:t>https://www.who.int/publications/i/item/world-report-on-hearing</a:t>
            </a:r>
            <a:endParaRPr lang="en-US" sz="900"/>
          </a:p>
          <a:p>
            <a:endParaRPr lang="en-US"/>
          </a:p>
        </p:txBody>
      </p:sp>
      <p:pic>
        <p:nvPicPr>
          <p:cNvPr id="4" name="Picture 3" descr="Diagram&#10;&#10;Description automatically generated">
            <a:extLst>
              <a:ext uri="{FF2B5EF4-FFF2-40B4-BE49-F238E27FC236}">
                <a16:creationId xmlns:a16="http://schemas.microsoft.com/office/drawing/2014/main" id="{FA915957-E7B4-4F19-B557-FEBC80FF4A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5889" y="1509649"/>
            <a:ext cx="3787648" cy="2130552"/>
          </a:xfrm>
          <a:prstGeom prst="rect">
            <a:avLst/>
          </a:prstGeom>
        </p:spPr>
      </p:pic>
    </p:spTree>
    <p:extLst>
      <p:ext uri="{BB962C8B-B14F-4D97-AF65-F5344CB8AC3E}">
        <p14:creationId xmlns:p14="http://schemas.microsoft.com/office/powerpoint/2010/main" val="333701145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n°4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4078039"/>
          </a:xfrm>
          <a:prstGeom prst="rect">
            <a:avLst/>
          </a:prstGeom>
          <a:noFill/>
        </p:spPr>
        <p:txBody>
          <a:bodyPr wrap="square" lIns="91440" tIns="45720" rIns="91440" bIns="45720" rtlCol="0" anchor="t">
            <a:spAutoFit/>
          </a:bodyPr>
          <a:lstStyle/>
          <a:p>
            <a:r>
              <a:rPr lang="en-US" sz="1400" b="1" err="1">
                <a:solidFill>
                  <a:schemeClr val="accent1"/>
                </a:solidFill>
                <a:latin typeface="Georgia"/>
              </a:rPr>
              <a:t>Sugerencia</a:t>
            </a:r>
            <a:r>
              <a:rPr lang="en-US" sz="1400" b="1">
                <a:solidFill>
                  <a:schemeClr val="accent1"/>
                </a:solidFill>
                <a:latin typeface="Georgia"/>
              </a:rPr>
              <a:t> de tweet</a:t>
            </a:r>
            <a:endParaRPr lang="en-US" sz="1600">
              <a:solidFill>
                <a:schemeClr val="accent1"/>
              </a:solidFill>
              <a:latin typeface="Georgia"/>
            </a:endParaRPr>
          </a:p>
          <a:p>
            <a:r>
              <a:rPr lang="es-ES" sz="1100">
                <a:latin typeface="Georgia" pitchFamily="18" charset="0"/>
              </a:rPr>
              <a:t>57 millones de europeos tienen pérdida auditiva </a:t>
            </a:r>
            <a:r>
              <a:rPr lang="es-ES" sz="1100" err="1">
                <a:latin typeface="Georgia" pitchFamily="18" charset="0"/>
              </a:rPr>
              <a:t>discapacitante</a:t>
            </a:r>
            <a:r>
              <a:rPr lang="es-ES" sz="1100">
                <a:latin typeface="Georgia" pitchFamily="18" charset="0"/>
              </a:rPr>
              <a:t>. Menos del 10% recibe tratamiento. La pérdida auditiva no tratada puede provocar problemas de salud mental. Debemos luchar contra la doble carga de la pérdida auditiva y la mala salud mental mejorando la detección, el diagnóstico y el tratamiento. #Escucha</a:t>
            </a:r>
            <a:r>
              <a:rPr lang="en-US" sz="1100">
                <a:latin typeface="Georgia"/>
                <a:cs typeface="Calibri Light"/>
              </a:rPr>
              <a:t>#</a:t>
            </a:r>
            <a:r>
              <a:rPr lang="en-US" sz="1100" err="1">
                <a:latin typeface="Georgia"/>
                <a:cs typeface="Calibri Light"/>
              </a:rPr>
              <a:t>ListenUp</a:t>
            </a:r>
            <a:r>
              <a:rPr lang="en-US" sz="1100">
                <a:latin typeface="Georgia"/>
                <a:cs typeface="Calibri Light"/>
              </a:rPr>
              <a:t> </a:t>
            </a:r>
            <a:endParaRPr lang="en-US" sz="1100">
              <a:latin typeface="Georgia" panose="02040502050405020303" pitchFamily="18" charset="0"/>
              <a:cs typeface="Calibri Light"/>
            </a:endParaRPr>
          </a:p>
          <a:p>
            <a:endParaRPr lang="en-US" sz="1600"/>
          </a:p>
          <a:p>
            <a:pPr>
              <a:spcAft>
                <a:spcPts val="600"/>
              </a:spcAft>
            </a:pPr>
            <a:r>
              <a:rPr lang="en-US" sz="1400" b="1" err="1">
                <a:solidFill>
                  <a:schemeClr val="accent1"/>
                </a:solidFill>
                <a:latin typeface="Georgia"/>
              </a:rPr>
              <a:t>Información</a:t>
            </a:r>
            <a:r>
              <a:rPr lang="en-US" sz="1400" b="1">
                <a:solidFill>
                  <a:schemeClr val="accent1"/>
                </a:solidFill>
                <a:latin typeface="Georgia"/>
              </a:rPr>
              <a:t> de </a:t>
            </a:r>
            <a:r>
              <a:rPr lang="en-US" sz="1400" b="1" err="1">
                <a:solidFill>
                  <a:schemeClr val="accent1"/>
                </a:solidFill>
                <a:latin typeface="Georgia"/>
              </a:rPr>
              <a:t>soporte</a:t>
            </a:r>
            <a:endParaRPr lang="en-US" sz="1400" b="1">
              <a:solidFill>
                <a:schemeClr val="accent1"/>
              </a:solidFill>
              <a:latin typeface="Georgia"/>
            </a:endParaRPr>
          </a:p>
          <a:p>
            <a:pPr>
              <a:spcAft>
                <a:spcPts val="600"/>
              </a:spcAft>
            </a:pPr>
            <a:r>
              <a:rPr lang="es-ES" sz="1100">
                <a:latin typeface="Georgia" pitchFamily="18" charset="0"/>
              </a:rPr>
              <a:t>• El 6,2 % de la población total de Europa vive con una pérdida auditiva </a:t>
            </a:r>
            <a:r>
              <a:rPr lang="es-ES" sz="1100" err="1">
                <a:latin typeface="Georgia" pitchFamily="18" charset="0"/>
              </a:rPr>
              <a:t>discapacitante</a:t>
            </a:r>
            <a:r>
              <a:rPr lang="es-ES" sz="1100">
                <a:latin typeface="Georgia" pitchFamily="18" charset="0"/>
              </a:rPr>
              <a:t>, lo que equivale a 57,3 millones.</a:t>
            </a:r>
          </a:p>
          <a:p>
            <a:pPr>
              <a:spcAft>
                <a:spcPts val="600"/>
              </a:spcAft>
            </a:pPr>
            <a:r>
              <a:rPr lang="es-ES" sz="1100">
                <a:latin typeface="Georgia" pitchFamily="18" charset="0"/>
              </a:rPr>
              <a:t>• El 30,3% de las personas con discapacidad auditiva experimentan malestar psicológico, mientras que solo el 17% de las personas sin discapacidad auditiva presentan este tipo de malestar.</a:t>
            </a:r>
          </a:p>
          <a:p>
            <a:r>
              <a:rPr lang="es-ES" sz="1400"/>
              <a:t> </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800">
                <a:latin typeface="Georgia"/>
                <a:hlinkClick r:id="rId3"/>
              </a:rPr>
              <a:t>https://www.who.int/publications/i/item/world-report-on-hearing</a:t>
            </a:r>
            <a:r>
              <a:rPr lang="en-US" sz="800">
                <a:latin typeface="Georgia"/>
              </a:rPr>
              <a:t> </a:t>
            </a:r>
            <a:endParaRPr lang="en-US" sz="800">
              <a:latin typeface="Georgia" panose="02040502050405020303" pitchFamily="18" charset="0"/>
            </a:endParaRPr>
          </a:p>
          <a:p>
            <a:r>
              <a:rPr lang="en-US" sz="800" err="1">
                <a:latin typeface="Georgia"/>
              </a:rPr>
              <a:t>D’Haese</a:t>
            </a:r>
            <a:r>
              <a:rPr lang="en-US" sz="800">
                <a:latin typeface="Georgia"/>
              </a:rPr>
              <a:t> PSC, De </a:t>
            </a:r>
            <a:r>
              <a:rPr lang="en-US" sz="800" err="1">
                <a:latin typeface="Georgia"/>
              </a:rPr>
              <a:t>Bodt</a:t>
            </a:r>
            <a:r>
              <a:rPr lang="en-US" sz="800">
                <a:latin typeface="Georgia"/>
              </a:rPr>
              <a:t> M, Van </a:t>
            </a:r>
            <a:r>
              <a:rPr lang="en-US" sz="800" err="1">
                <a:latin typeface="Georgia"/>
              </a:rPr>
              <a:t>Rompaey</a:t>
            </a:r>
            <a:r>
              <a:rPr lang="en-US" sz="800">
                <a:latin typeface="Georgia"/>
              </a:rPr>
              <a:t> V, Van de </a:t>
            </a:r>
            <a:r>
              <a:rPr lang="en-US" sz="800" err="1">
                <a:latin typeface="Georgia"/>
              </a:rPr>
              <a:t>Heyning</a:t>
            </a:r>
            <a:r>
              <a:rPr lang="en-US" sz="800">
                <a:latin typeface="Georgia"/>
              </a:rPr>
              <a:t> P. Awareness of Hearing Loss in Older Adults: Results of a Survey Conducted in 500 Subjects Across 5 European Countries as a Basis for an Online Awareness Campaign. Inquiry. 2018;55:1-9.</a:t>
            </a:r>
          </a:p>
          <a:p>
            <a:r>
              <a:rPr lang="en-US" sz="800">
                <a:latin typeface="Georgia"/>
                <a:hlinkClick r:id="rId4"/>
              </a:rPr>
              <a:t>https://ec.europa.eu/eurostat/statistics-explained/index.php?title=Ageing_Europe_-_statistics_on_population_developments#Older_people_.E2.80.94_population_overview</a:t>
            </a:r>
            <a:r>
              <a:rPr lang="en-US" sz="800">
                <a:latin typeface="Georgia"/>
              </a:rPr>
              <a:t> </a:t>
            </a:r>
            <a:endParaRPr lang="en-US"/>
          </a:p>
        </p:txBody>
      </p:sp>
      <p:pic>
        <p:nvPicPr>
          <p:cNvPr id="4" name="Picture 3" descr="Shape, circle&#10;&#10;Description automatically generated">
            <a:extLst>
              <a:ext uri="{FF2B5EF4-FFF2-40B4-BE49-F238E27FC236}">
                <a16:creationId xmlns:a16="http://schemas.microsoft.com/office/drawing/2014/main" id="{3709106F-7B86-4B16-B7A0-34577DC5E2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062" y="1489743"/>
            <a:ext cx="3787648" cy="2130552"/>
          </a:xfrm>
          <a:prstGeom prst="rect">
            <a:avLst/>
          </a:prstGeom>
        </p:spPr>
      </p:pic>
    </p:spTree>
    <p:extLst>
      <p:ext uri="{BB962C8B-B14F-4D97-AF65-F5344CB8AC3E}">
        <p14:creationId xmlns:p14="http://schemas.microsoft.com/office/powerpoint/2010/main" val="194912597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n°5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4601260"/>
          </a:xfrm>
          <a:prstGeom prst="rect">
            <a:avLst/>
          </a:prstGeom>
          <a:noFill/>
        </p:spPr>
        <p:txBody>
          <a:bodyPr wrap="square" lIns="91440" tIns="45720" rIns="91440" bIns="45720" rtlCol="0" anchor="t">
            <a:spAutoFit/>
          </a:bodyPr>
          <a:lstStyle/>
          <a:p>
            <a:r>
              <a:rPr lang="en-US" sz="1400" b="1" err="1">
                <a:solidFill>
                  <a:schemeClr val="accent1"/>
                </a:solidFill>
                <a:latin typeface="Georgia"/>
              </a:rPr>
              <a:t>Sugerencia</a:t>
            </a:r>
            <a:r>
              <a:rPr lang="en-US" sz="1400" b="1">
                <a:solidFill>
                  <a:schemeClr val="accent1"/>
                </a:solidFill>
                <a:latin typeface="Georgia"/>
              </a:rPr>
              <a:t> de tweet</a:t>
            </a:r>
            <a:endParaRPr lang="en-US" sz="1600">
              <a:solidFill>
                <a:schemeClr val="accent1"/>
              </a:solidFill>
              <a:latin typeface="Georgia"/>
            </a:endParaRPr>
          </a:p>
          <a:p>
            <a:r>
              <a:rPr lang="es-ES" sz="1100">
                <a:latin typeface="Georgia" pitchFamily="18" charset="0"/>
              </a:rPr>
              <a:t>Tanto la pérdida auditiva como la salud mental tienen un coste enorme para la economía europea. El </a:t>
            </a:r>
            <a:r>
              <a:rPr lang="es-ES" sz="1100" err="1">
                <a:latin typeface="Georgia" pitchFamily="18" charset="0"/>
              </a:rPr>
              <a:t>screening</a:t>
            </a:r>
            <a:r>
              <a:rPr lang="es-ES" sz="1100">
                <a:latin typeface="Georgia" pitchFamily="18" charset="0"/>
              </a:rPr>
              <a:t> auditivo permitiría a los ciudadanos europeos mejorar tanto su audición como su salud mental, ahorrando a Europa 813 000 millones de € al año. #Escucha</a:t>
            </a:r>
            <a:r>
              <a:rPr lang="en-US" sz="1100">
                <a:latin typeface="Georgia"/>
                <a:cs typeface="Calibri Light"/>
              </a:rPr>
              <a:t>#</a:t>
            </a:r>
            <a:r>
              <a:rPr lang="en-US" sz="1100" err="1">
                <a:latin typeface="Georgia"/>
                <a:cs typeface="Calibri Light"/>
              </a:rPr>
              <a:t>ListenUp</a:t>
            </a:r>
            <a:endParaRPr lang="en-US" sz="1100"/>
          </a:p>
          <a:p>
            <a:pPr>
              <a:spcBef>
                <a:spcPts val="600"/>
              </a:spcBef>
              <a:spcAft>
                <a:spcPts val="600"/>
              </a:spcAft>
            </a:pPr>
            <a:r>
              <a:rPr lang="en-US" sz="1400" b="1" err="1">
                <a:solidFill>
                  <a:schemeClr val="accent1"/>
                </a:solidFill>
                <a:latin typeface="Georgia"/>
              </a:rPr>
              <a:t>Información</a:t>
            </a:r>
            <a:r>
              <a:rPr lang="en-US" sz="1400" b="1">
                <a:solidFill>
                  <a:schemeClr val="accent1"/>
                </a:solidFill>
                <a:latin typeface="Georgia"/>
              </a:rPr>
              <a:t> de </a:t>
            </a:r>
            <a:r>
              <a:rPr lang="en-US" sz="1400" b="1" err="1">
                <a:solidFill>
                  <a:schemeClr val="accent1"/>
                </a:solidFill>
                <a:latin typeface="Georgia"/>
              </a:rPr>
              <a:t>soporte</a:t>
            </a:r>
            <a:endParaRPr lang="en-US" sz="1400" b="1">
              <a:solidFill>
                <a:schemeClr val="accent1"/>
              </a:solidFill>
              <a:latin typeface="Georgia"/>
            </a:endParaRPr>
          </a:p>
          <a:p>
            <a:pPr>
              <a:spcAft>
                <a:spcPts val="600"/>
              </a:spcAft>
            </a:pPr>
            <a:r>
              <a:rPr lang="es-ES" sz="1100">
                <a:latin typeface="Georgia" pitchFamily="18" charset="0"/>
              </a:rPr>
              <a:t>• La pérdida auditiva genera un coste estimado de 213 000 millones de € cada año para la UE y el Reino Unido. Esto representa 17 000 millones de € más que el presupuesto total de la UE en 2020.</a:t>
            </a:r>
          </a:p>
          <a:p>
            <a:pPr>
              <a:spcAft>
                <a:spcPts val="600"/>
              </a:spcAft>
            </a:pPr>
            <a:r>
              <a:rPr lang="es-ES" sz="1100">
                <a:latin typeface="Georgia" pitchFamily="18" charset="0"/>
              </a:rPr>
              <a:t>• El coste de la mala salud mental, una </a:t>
            </a:r>
            <a:r>
              <a:rPr lang="es-ES" sz="1100" err="1">
                <a:latin typeface="Georgia" pitchFamily="18" charset="0"/>
              </a:rPr>
              <a:t>comorbilidad</a:t>
            </a:r>
            <a:r>
              <a:rPr lang="es-ES" sz="1100">
                <a:latin typeface="Georgia" pitchFamily="18" charset="0"/>
              </a:rPr>
              <a:t> de la pérdida auditiva, es más del 4 % del PIB total de la UE, lo que equivale a más de 600 000 millones de € en los 27 países de la UE y el Reino Unido.</a:t>
            </a:r>
          </a:p>
          <a:p>
            <a:pPr>
              <a:spcAft>
                <a:spcPts val="600"/>
              </a:spcAft>
            </a:pPr>
            <a:r>
              <a:rPr lang="es-ES" sz="1100">
                <a:latin typeface="Georgia" pitchFamily="18" charset="0"/>
              </a:rPr>
              <a:t>• 190.000 millones de € son gastos directos en sanidad.</a:t>
            </a:r>
          </a:p>
          <a:p>
            <a:pPr>
              <a:spcAft>
                <a:spcPts val="600"/>
              </a:spcAft>
            </a:pPr>
            <a:r>
              <a:rPr lang="es-ES" sz="1100">
                <a:latin typeface="Georgia" pitchFamily="18" charset="0"/>
              </a:rPr>
              <a:t>• 170 000 millones de € se gastan en programas de seguridad social.</a:t>
            </a:r>
          </a:p>
          <a:p>
            <a:pPr>
              <a:spcAft>
                <a:spcPts val="600"/>
              </a:spcAft>
            </a:pPr>
            <a:r>
              <a:rPr lang="es-ES" sz="1100">
                <a:latin typeface="Georgia" pitchFamily="18" charset="0"/>
              </a:rPr>
              <a:t>• 240.000 millones de € se debe a tasas de empleo más bajas y a una reducción de la productividad.</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1000">
                <a:latin typeface="Georgia"/>
                <a:hlinkClick r:id="rId3"/>
              </a:rPr>
              <a:t>http://www.who.int/medicines/areas/priority_medicines/Ch6_21Hearing.pdf</a:t>
            </a:r>
            <a:r>
              <a:rPr lang="en-US" sz="1000">
                <a:latin typeface="Georgia"/>
              </a:rPr>
              <a:t> </a:t>
            </a:r>
            <a:endParaRPr lang="en-US" sz="1000">
              <a:latin typeface="Georgia" panose="02040502050405020303" pitchFamily="18" charset="0"/>
            </a:endParaRPr>
          </a:p>
          <a:p>
            <a:endParaRPr lang="en-US" sz="1000">
              <a:latin typeface="Georgia" panose="02040502050405020303" pitchFamily="18" charset="0"/>
            </a:endParaRPr>
          </a:p>
          <a:p>
            <a:endParaRPr lang="en-US"/>
          </a:p>
        </p:txBody>
      </p:sp>
      <p:pic>
        <p:nvPicPr>
          <p:cNvPr id="3" name="Picture 2" descr="Diagram&#10;&#10;Description automatically generated">
            <a:extLst>
              <a:ext uri="{FF2B5EF4-FFF2-40B4-BE49-F238E27FC236}">
                <a16:creationId xmlns:a16="http://schemas.microsoft.com/office/drawing/2014/main" id="{32401090-EBFF-414A-BDB7-4D10A816B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062" y="1509649"/>
            <a:ext cx="3787648" cy="2130552"/>
          </a:xfrm>
          <a:prstGeom prst="rect">
            <a:avLst/>
          </a:prstGeom>
        </p:spPr>
      </p:pic>
    </p:spTree>
    <p:extLst>
      <p:ext uri="{BB962C8B-B14F-4D97-AF65-F5344CB8AC3E}">
        <p14:creationId xmlns:p14="http://schemas.microsoft.com/office/powerpoint/2010/main" val="82780158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n°6</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309146"/>
          </a:xfrm>
          <a:prstGeom prst="rect">
            <a:avLst/>
          </a:prstGeom>
          <a:noFill/>
        </p:spPr>
        <p:txBody>
          <a:bodyPr wrap="square" lIns="91440" tIns="45720" rIns="91440" bIns="45720" rtlCol="0" anchor="t">
            <a:spAutoFit/>
          </a:bodyPr>
          <a:lstStyle/>
          <a:p>
            <a:r>
              <a:rPr lang="en-US" sz="1400" b="1" err="1">
                <a:solidFill>
                  <a:schemeClr val="accent1"/>
                </a:solidFill>
                <a:latin typeface="Georgia"/>
              </a:rPr>
              <a:t>Sugerencia</a:t>
            </a:r>
            <a:r>
              <a:rPr lang="en-US" sz="1400" b="1">
                <a:solidFill>
                  <a:schemeClr val="accent1"/>
                </a:solidFill>
                <a:latin typeface="Georgia"/>
              </a:rPr>
              <a:t> de tweet</a:t>
            </a:r>
            <a:endParaRPr lang="en-US" sz="1600">
              <a:solidFill>
                <a:schemeClr val="accent1"/>
              </a:solidFill>
              <a:latin typeface="Georgia"/>
            </a:endParaRPr>
          </a:p>
          <a:p>
            <a:r>
              <a:rPr lang="es-ES" sz="1100">
                <a:latin typeface="Georgia" pitchFamily="18" charset="0"/>
              </a:rPr>
              <a:t>La mala salud mental es una </a:t>
            </a:r>
            <a:r>
              <a:rPr lang="es-ES" sz="1100" err="1">
                <a:latin typeface="Georgia" pitchFamily="18" charset="0"/>
              </a:rPr>
              <a:t>comorbilidad</a:t>
            </a:r>
            <a:r>
              <a:rPr lang="es-ES" sz="1100">
                <a:latin typeface="Georgia" pitchFamily="18" charset="0"/>
              </a:rPr>
              <a:t> conocida de la pérdida auditiva. Sin embargo, las dos a menudo se tratan por separado. Se necesita un enfoque holístico de la atención de la pérdida auditiva para proteger a los ciudadanos europeos y reducir los costes hasta en un 60%. #Escucha</a:t>
            </a:r>
            <a:r>
              <a:rPr lang="en-US" sz="1100">
                <a:latin typeface="Georgia"/>
                <a:cs typeface="Calibri Light"/>
              </a:rPr>
              <a:t>#</a:t>
            </a:r>
            <a:r>
              <a:rPr lang="en-US" sz="1100" err="1">
                <a:latin typeface="Georgia"/>
                <a:cs typeface="Calibri Light"/>
              </a:rPr>
              <a:t>ListenUp</a:t>
            </a:r>
            <a:r>
              <a:rPr lang="en-US" sz="1100">
                <a:latin typeface="Georgia"/>
                <a:cs typeface="Calibri Light"/>
              </a:rPr>
              <a:t> </a:t>
            </a:r>
          </a:p>
          <a:p>
            <a:endParaRPr lang="en-US" sz="1600"/>
          </a:p>
          <a:p>
            <a:pPr>
              <a:spcAft>
                <a:spcPts val="600"/>
              </a:spcAft>
            </a:pPr>
            <a:r>
              <a:rPr lang="en-US" sz="1400" b="1" err="1">
                <a:solidFill>
                  <a:schemeClr val="accent1"/>
                </a:solidFill>
                <a:latin typeface="Georgia"/>
              </a:rPr>
              <a:t>Información</a:t>
            </a:r>
            <a:r>
              <a:rPr lang="en-US" sz="1400" b="1">
                <a:solidFill>
                  <a:schemeClr val="accent1"/>
                </a:solidFill>
                <a:latin typeface="Georgia"/>
              </a:rPr>
              <a:t> de </a:t>
            </a:r>
            <a:r>
              <a:rPr lang="en-US" sz="1400" b="1" err="1">
                <a:solidFill>
                  <a:schemeClr val="accent1"/>
                </a:solidFill>
                <a:latin typeface="Georgia"/>
              </a:rPr>
              <a:t>soporte</a:t>
            </a:r>
            <a:endParaRPr lang="en-US" sz="1400" b="1">
              <a:solidFill>
                <a:schemeClr val="accent1"/>
              </a:solidFill>
              <a:latin typeface="Georgia"/>
            </a:endParaRPr>
          </a:p>
          <a:p>
            <a:pPr>
              <a:spcAft>
                <a:spcPts val="600"/>
              </a:spcAft>
            </a:pPr>
            <a:r>
              <a:rPr lang="es-ES" sz="1100">
                <a:latin typeface="Georgia" pitchFamily="18" charset="0"/>
              </a:rPr>
              <a:t>• Las </a:t>
            </a:r>
            <a:r>
              <a:rPr lang="es-ES" sz="1100" err="1">
                <a:latin typeface="Georgia" pitchFamily="18" charset="0"/>
              </a:rPr>
              <a:t>comorbilidades</a:t>
            </a:r>
            <a:r>
              <a:rPr lang="es-ES" sz="1100">
                <a:latin typeface="Georgia" pitchFamily="18" charset="0"/>
              </a:rPr>
              <a:t> relacionadas con la salud auditiva se asocian con peores resultados clínicos, menor calidad de vida, menor capacidad para controlar los síntomas físicos y mayores costes de atención.</a:t>
            </a:r>
          </a:p>
          <a:p>
            <a:pPr>
              <a:spcAft>
                <a:spcPts val="600"/>
              </a:spcAft>
            </a:pPr>
            <a:r>
              <a:rPr lang="es-ES" sz="1100">
                <a:latin typeface="Georgia" pitchFamily="18" charset="0"/>
              </a:rPr>
              <a:t>• El alcance de la atención del oído y la audición se extiende más allá de los sistemas de salud, lo que requiere la coordinación entre otros sectores (no relacionados con la salud), incluidos los servicios sociales, las finanzas, la educación, el trabajo, la vivienda, el sector privado y la aplicación de la ley.</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GB" sz="900">
                <a:latin typeface="Georgia"/>
                <a:hlinkClick r:id="rId3"/>
              </a:rPr>
              <a:t>https://www.ncbi.nlm.nih.gov/pmc/articles/PMC5618172</a:t>
            </a:r>
            <a:r>
              <a:rPr lang="en-GB" sz="900">
                <a:latin typeface="Georgia"/>
              </a:rPr>
              <a:t> , </a:t>
            </a:r>
            <a:r>
              <a:rPr lang="en-GB" sz="900">
                <a:latin typeface="Georgia"/>
                <a:cs typeface="Calibri"/>
                <a:hlinkClick r:id="rId4"/>
              </a:rPr>
              <a:t>https://apps.who.int/iris/bitstream/handle/10665/271246/PMC3537253.pdf?sequence=1&amp;isAllowed=y</a:t>
            </a:r>
            <a:r>
              <a:rPr lang="en-GB" sz="900">
                <a:latin typeface="Georgia"/>
                <a:cs typeface="Calibri"/>
              </a:rPr>
              <a:t> </a:t>
            </a:r>
            <a:endParaRPr lang="en-GB" sz="900">
              <a:latin typeface="Georgia" panose="02040502050405020303"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latin typeface="Georgia"/>
                <a:cs typeface="Calibri"/>
                <a:hlinkClick r:id="rId5"/>
              </a:rPr>
              <a:t>https://www.birmingham.ac.uk/Documents/college-social-sciences/social-policy/HSMC/presentations/Michael-Parsonage-Physical-health-and-mental-health.pdf</a:t>
            </a:r>
            <a:endParaRPr lang="en-GB" sz="900">
              <a:latin typeface="Georgia"/>
              <a:cs typeface="Calibri"/>
            </a:endParaRPr>
          </a:p>
          <a:p>
            <a:pPr>
              <a:defRPr/>
            </a:pPr>
            <a:r>
              <a:rPr lang="en-GB" sz="900">
                <a:latin typeface="Georgia"/>
                <a:cs typeface="Calibri"/>
                <a:hlinkClick r:id="rId6"/>
              </a:rPr>
              <a:t>https://www.who.int/publications/i/item/world-report-on-hearing</a:t>
            </a:r>
            <a:r>
              <a:rPr lang="en-GB" sz="900">
                <a:latin typeface="Georgia"/>
                <a:cs typeface="Calibri"/>
              </a:rPr>
              <a:t> </a:t>
            </a:r>
            <a:endParaRPr lang="en-US" sz="900">
              <a:latin typeface="Georgia" panose="02040502050405020303" pitchFamily="18" charset="0"/>
              <a:cs typeface="Calibri"/>
            </a:endParaRPr>
          </a:p>
          <a:p>
            <a:endParaRPr lang="en-US" sz="1000">
              <a:latin typeface="Georgia" panose="02040502050405020303" pitchFamily="18" charset="0"/>
            </a:endParaRPr>
          </a:p>
          <a:p>
            <a:endParaRPr lang="en-US"/>
          </a:p>
          <a:p>
            <a:endParaRPr lang="en-US"/>
          </a:p>
        </p:txBody>
      </p:sp>
      <p:pic>
        <p:nvPicPr>
          <p:cNvPr id="3" name="Picture 2" descr="Diagram&#10;&#10;Description automatically generated">
            <a:extLst>
              <a:ext uri="{FF2B5EF4-FFF2-40B4-BE49-F238E27FC236}">
                <a16:creationId xmlns:a16="http://schemas.microsoft.com/office/drawing/2014/main" id="{84B08824-84CC-45E6-8C48-38F51A5DF84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2837" y="1509649"/>
            <a:ext cx="3787648" cy="2130552"/>
          </a:xfrm>
          <a:prstGeom prst="rect">
            <a:avLst/>
          </a:prstGeom>
        </p:spPr>
      </p:pic>
    </p:spTree>
    <p:extLst>
      <p:ext uri="{BB962C8B-B14F-4D97-AF65-F5344CB8AC3E}">
        <p14:creationId xmlns:p14="http://schemas.microsoft.com/office/powerpoint/2010/main" val="10131482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ppt/theme/theme2.xml><?xml version="1.0" encoding="utf-8"?>
<a:theme xmlns:a="http://schemas.openxmlformats.org/drawingml/2006/main" name="Dark Theme">
  <a:themeElements>
    <a:clrScheme name="MED-EL Dark Theme">
      <a:dk1>
        <a:srgbClr val="000000"/>
      </a:dk1>
      <a:lt1>
        <a:srgbClr val="FFFFFF"/>
      </a:lt1>
      <a:dk2>
        <a:srgbClr val="717171"/>
      </a:dk2>
      <a:lt2>
        <a:srgbClr val="D1D4D3"/>
      </a:lt2>
      <a:accent1>
        <a:srgbClr val="F7403A"/>
      </a:accent1>
      <a:accent2>
        <a:srgbClr val="6E273D"/>
      </a:accent2>
      <a:accent3>
        <a:srgbClr val="C60C30"/>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AD711AE2-BB66-4747-B024-017874F327A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F911CC6236204CBA01488E7E000600" ma:contentTypeVersion="12" ma:contentTypeDescription="Create a new document." ma:contentTypeScope="" ma:versionID="3585d2d4e76dbdaeab5d1b038cf5713d">
  <xsd:schema xmlns:xsd="http://www.w3.org/2001/XMLSchema" xmlns:xs="http://www.w3.org/2001/XMLSchema" xmlns:p="http://schemas.microsoft.com/office/2006/metadata/properties" xmlns:ns2="b0557ff0-3ca8-4691-81e5-7f5a0fc3cdb4" xmlns:ns3="f49bbcaf-f108-4ba7-8af4-d912d10d26d7" targetNamespace="http://schemas.microsoft.com/office/2006/metadata/properties" ma:root="true" ma:fieldsID="48224caebd51ab11eb46d7200050bab0" ns2:_="" ns3:_="">
    <xsd:import namespace="b0557ff0-3ca8-4691-81e5-7f5a0fc3cdb4"/>
    <xsd:import namespace="f49bbcaf-f108-4ba7-8af4-d912d10d26d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557ff0-3ca8-4691-81e5-7f5a0fc3cd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49bbcaf-f108-4ba7-8af4-d912d10d26d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f49bbcaf-f108-4ba7-8af4-d912d10d26d7">
      <UserInfo>
        <DisplayName>Mira Hartmann (FleishmanHillard)</DisplayName>
        <AccountId>12</AccountId>
        <AccountType/>
      </UserInfo>
      <UserInfo>
        <DisplayName>Emma Cracknell (FleishmanHillard)</DisplayName>
        <AccountId>13</AccountId>
        <AccountType/>
      </UserInfo>
      <UserInfo>
        <DisplayName>Anais Ronchin (FleishmanHillard)</DisplayName>
        <AccountId>9</AccountId>
        <AccountType/>
      </UserInfo>
      <UserInfo>
        <DisplayName>Enrique Marcos Collado (FleishmanHillard)</DisplayName>
        <AccountId>14</AccountId>
        <AccountType/>
      </UserInfo>
    </SharedWithUsers>
  </documentManagement>
</p:properties>
</file>

<file path=customXml/itemProps1.xml><?xml version="1.0" encoding="utf-8"?>
<ds:datastoreItem xmlns:ds="http://schemas.openxmlformats.org/officeDocument/2006/customXml" ds:itemID="{01569512-5EC2-49BC-8063-25FA9852A36F}">
  <ds:schemaRefs>
    <ds:schemaRef ds:uri="b0557ff0-3ca8-4691-81e5-7f5a0fc3cdb4"/>
    <ds:schemaRef ds:uri="f49bbcaf-f108-4ba7-8af4-d912d10d26d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3492E2-15C1-46B7-BA6C-CB082FCB7209}">
  <ds:schemaRefs>
    <ds:schemaRef ds:uri="http://schemas.microsoft.com/sharepoint/v3/contenttype/forms"/>
  </ds:schemaRefs>
</ds:datastoreItem>
</file>

<file path=customXml/itemProps3.xml><?xml version="1.0" encoding="utf-8"?>
<ds:datastoreItem xmlns:ds="http://schemas.openxmlformats.org/officeDocument/2006/customXml" ds:itemID="{E7C5C572-13B8-40B6-97B5-5AA660FE7093}">
  <ds:schemaRefs>
    <ds:schemaRef ds:uri="f49bbcaf-f108-4ba7-8af4-d912d10d26d7"/>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http://purl.org/dc/elements/1.1/"/>
    <ds:schemaRef ds:uri="http://purl.org/dc/dcmitype/"/>
    <ds:schemaRef ds:uri="http://schemas.microsoft.com/office/infopath/2007/PartnerControls"/>
    <ds:schemaRef ds:uri="b0557ff0-3ca8-4691-81e5-7f5a0fc3cdb4"/>
  </ds:schemaRefs>
</ds:datastoreItem>
</file>

<file path=docProps/app.xml><?xml version="1.0" encoding="utf-8"?>
<Properties xmlns="http://schemas.openxmlformats.org/officeDocument/2006/extended-properties" xmlns:vt="http://schemas.openxmlformats.org/officeDocument/2006/docPropsVTypes">
  <Template>MED-EL_EN</Template>
  <TotalTime>0</TotalTime>
  <Words>1883</Words>
  <Application>Microsoft Office PowerPoint</Application>
  <PresentationFormat>Custom</PresentationFormat>
  <Paragraphs>112</Paragraphs>
  <Slides>9</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Arial Black</vt:lpstr>
      <vt:lpstr>Signa Offc Pro Light</vt:lpstr>
      <vt:lpstr>Arial</vt:lpstr>
      <vt:lpstr>Georgia</vt:lpstr>
      <vt:lpstr>Calibri</vt:lpstr>
      <vt:lpstr>Symbol</vt:lpstr>
      <vt:lpstr>Light Theme</vt:lpstr>
      <vt:lpstr>Dark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AND DELETE THIS SLIDE  CORPORATE GUIDELINES</dc:title>
  <dc:creator>Nicola Trussell</dc:creator>
  <cp:lastModifiedBy>Mira Hartmann (FleishmanHillard)</cp:lastModifiedBy>
  <cp:revision>1</cp:revision>
  <cp:lastPrinted>2019-03-20T18:14:53Z</cp:lastPrinted>
  <dcterms:created xsi:type="dcterms:W3CDTF">2021-01-21T16:18:58Z</dcterms:created>
  <dcterms:modified xsi:type="dcterms:W3CDTF">2022-02-14T10:19:55Z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2017-08-21T00:00:00Z</vt:filetime>
  </property>
  <property fmtid="{D5CDD505-2E9C-101B-9397-08002B2CF9AE}" pid="3" name="Creator">
    <vt:lpwstr>Adobe InDesign CC 2017 (Macintosh)</vt:lpwstr>
  </property>
  <property fmtid="{D5CDD505-2E9C-101B-9397-08002B2CF9AE}" pid="4" name="LastSaved">
    <vt:filetime>2017-08-21T00:00:00Z</vt:filetime>
  </property>
  <property fmtid="{D5CDD505-2E9C-101B-9397-08002B2CF9AE}" pid="5" name="ContentTypeId">
    <vt:lpwstr>0x01010018F911CC6236204CBA01488E7E000600</vt:lpwstr>
  </property>
  <property fmtid="{D5CDD505-2E9C-101B-9397-08002B2CF9AE}" pid="6" name="xd_Signature">
    <vt:bool>false</vt:bool>
  </property>
  <property fmtid="{D5CDD505-2E9C-101B-9397-08002B2CF9AE}" pid="7" name="xd_ProgID">
    <vt:lpwstr/>
  </property>
  <property fmtid="{D5CDD505-2E9C-101B-9397-08002B2CF9AE}" pid="8" name="SharedWithUsers">
    <vt:lpwstr>12;#Mira Hartmann (FleishmanHillard);#13;#Emma Cracknell (FleishmanHillard);#9;#Anais Ronchin (FleishmanHillard);#14;#Enrique Marcos Collado (FleishmanHillard)</vt:lpwstr>
  </property>
  <property fmtid="{D5CDD505-2E9C-101B-9397-08002B2CF9AE}" pid="9" name="TemplateUrl">
    <vt:lpwstr/>
  </property>
  <property fmtid="{D5CDD505-2E9C-101B-9397-08002B2CF9AE}" pid="10" name="ComplianceAssetId">
    <vt:lpwstr/>
  </property>
  <property fmtid="{D5CDD505-2E9C-101B-9397-08002B2CF9AE}" pid="11" name="_ExtendedDescription">
    <vt:lpwstr/>
  </property>
  <property fmtid="{D5CDD505-2E9C-101B-9397-08002B2CF9AE}" pid="12" name="TriggerFlowInfo">
    <vt:lpwstr/>
  </property>
</Properties>
</file>